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27318-650C-4431-A3F6-ABCDD2938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F45E-AE09-4889-91D8-6E6AEFAB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9335D-D64D-450D-9328-98C2AA18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C4F69-D14B-41E2-B8B5-4C339C49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7448E-3423-4B09-94FF-40D49A05E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09DD0-CFF7-4A32-9D07-D67E391A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A4E7F-A800-4C6A-8613-ECCE8147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3EA43-33DA-4577-8B5F-08A2FB53A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E6032-5066-48DD-9253-6B5D36A1B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5CFD2-A3A3-46E6-A181-765DA976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1517B-7F84-4DCC-8A07-0FE5670A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7124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公安群众工作-概述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公安群众工作基本概念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公安群众工作原则与方法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公安民警在群众工作中角色定位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公安群众工作主要内容与任务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当前公安群众工作面临挑战及应对策略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公安群众工作基本概念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公安群众工作是指公安机关及其民警在依法履行职责、行使职权过程中，通过广泛联系群众、组织群众、服务群众，以维护国家安全和社会治安秩序、保障人民群众生命财产安全为目标而开展的一系列工作。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公安群众工作定义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包括宣传教育群众、组织发动群众、服务帮助群众、密切联系群众等方面，是公安机关履行职责、发挥职能作用的重要途径和方式。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公安群众工作内涵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公安群众工作随着公安工作的产生而产生，随着公安工作的发展而发展。在不同历史时期，公安群众工作的内容、形式和方法都有所不同，但始终贯穿着密切联系群众、依靠群众、服务群众的根本宗旨。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社会经济的快速发展和社会治安形势的复杂变化，公安群众工作面临着许多新情况、新问题和新挑战。公安机关及其民警需要不断创新工作思路和方法，加强与群众的沟通和联系，提高服务群众的能力和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历史发展及现状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公安群众工作是公安机关履行职责、发挥职能作用的基础和前提，是维护国家安全和社会治安秩序、保障人民群众生命财产安全的重要保障。同时，公安群众工作也是推进公安事业发展的重要动力和源泉。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公安群众工作，可以加强公安机关与群众的联系和沟通，增进群众对公安工作的理解和支持；可以及时发现和掌握社会治安动态和违法犯罪线索，为打击犯罪、维护治安提供有力支持；可以及时了解和解决群众反映的问题和诉求，促进社会和谐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公安群众工作原则与方法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在公安工作中，必须始终坚守法律底线，严格依法办事，确保公正、公平、公开。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提高执法水平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将群众需求放在首位，积极提供便捷、高效的服务，切实保障群众合法权益。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加强执法规范化建设，提高执法人员的法律素养和业务能力，确保执法行为合法、合理、有效。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依法办事，服务群众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建立健全预警机制，及时发现和掌握可能影响社会稳定的问题和矛盾，做到早发现、早报告、早处置。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加强预警机制建设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积极介入和调解各类矛盾纠纷，促进当事人和解，维护社会和谐稳定。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推动矛盾纠纷化解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加强社会治安防控体系建设，提高治安防范能力，减少违法犯罪行为的发生。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强化社会治安防控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预防为主，化解矛盾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牢固树立群众观念，深入基层、深入群众，了解群众疾苦和需求，积极为群众排忧解难。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坚持群众路线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广泛发动和组织群众参与社会治安防范工作，形成人人参与、人人尽责的良好局面。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推动群防群治工作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积极开展法制宣传教育和安全防范教育，提高群众的法律意识和安全防范能力。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依靠群众，群防群治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公安民警在群众工作中角色定位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公安民警作为执法者，需要严格依法办事，维护社会公正和秩序。在群众工作中，要始终坚持法律原则，做到公正、公开、公平执法，保障人民群众的合法权益。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民警应树立服务意识，将群众利益放在首位。在工作中，要关心群众疾苦，积极为群众排忧解难，提供便捷、高效的服务。同时，要加强与群众的沟通和联系，及时了解群众需求和意见，不断改进工作方法和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民警作为宣传者，需要积极宣传法律法规和安全防范知识，提高群众的法律意识和安全防范能力。在工作中，要通过各种形式和渠道开展宣传教育活动，如发放宣传资料、举办讲座、开展演练等，让群众了解相关法律法规和安全知识，增强自我防范和保护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执法者、服务者、宣传者三重身份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公安民警要注重自身形象的塑造，做到仪表整洁、举止文明、态度热情。在工作中，要时刻保持良好的警容风纪，严格遵守纪律规定和职业道德规范，展现出良好的职业素养和精神风貌。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通过与群众的真诚交流和有效沟通，建立起相互信任的关系。在工作中，要耐心倾听群众诉求和意见，积极回应群众关切和期待，以实际行动赢得群众的信任和支持。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支持获取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在赢得信任的基础上，积极争取群众对公安工作的理解和支持。在工作中，要加强与群众的互动和合作，鼓励群众参与社会治安管理和安全防范工作，共同维护社会稳定和治安秩序。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树立良好形象，赢得信任和支持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https://d.book118.com/868057124036006032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2024-09-09T14:59:16.038</cp:lastPrinted>
  <dcterms:created xsi:type="dcterms:W3CDTF">2024-09-09T06:59:16Z</dcterms:created>
  <dcterms:modified xsi:type="dcterms:W3CDTF">2024-09-09T06:59:18Z</dcterms:modified>
</cp:coreProperties>
</file>