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73E36-71F2-4886-8F00-F8B9340DB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8559E-54F0-4149-82A9-D26E80AA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F4286-006B-4AB8-A8BD-2593CD97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1AC9D-E1B6-46B0-AD17-A9C676C6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B97FA-64A6-4122-8A4E-7AB6C4E71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4FAC3-E181-401C-BDBA-9649C943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E7552-C978-4379-85D9-11ABFE16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FA43E-C4BE-41EF-9F37-2BFF5239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AE7B6-F135-4837-A80F-28ADAEB6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FA7C5-59FE-4775-8941-6B9774176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EA80C-AE31-4A74-8A98-87AF11E2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105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导热微分方程经典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导热微分方程基本概念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导热微分方程建立与求解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一维稳态导热问题解析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一维非稳态导热问题解析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多维稳态与非稳态导热问题解析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导热微分方程在工程领域应用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导热微分方程基本概念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导热现象与导热定律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导热现象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物体内部或物体之间由于温度差异引起的热量传递现象。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导热定律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描述导热现象中热量传递速率与温度差之间关系的定律，包括傅里叶定律和牛顿冷却定律。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物体内部各点温度分布的总称，是时间和空间坐标的函数。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表示温度场中各点温度变化率的矢量，其方向与等温面垂直，指向温度升高的方向。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温度场与温度梯度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温度梯度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单位时间内通过单位面积的热流量，表示热量传递的强度和方向。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热流密度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单位时间内通过某一截面的热量，是描述热量传递多少的物理量。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热流量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热流密度与热流量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导热物体边界上的温度或热流密度分布情况，对导热过程有重要影响。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导热过程开始时物体内部的温度分布情况，是求解导热微分方程的出发点。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边界条件与初始条件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导热微分方程建立与求解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直角坐标系下导热微分方程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∂²T/∂x² + ∂²T/∂y² + ∂²T/∂z² = 0。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对于无内热源且导热系数恒定的稳态导热问题，方程进一步…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ρc∂T/∂t = ∂/∂x(k∂T/∂x) + ∂/∂y(k∂T/∂y) + ∂/∂z(k∂T/∂z) + Φ，其中ρ为密度，c为比热容，T为温度，t为时间，k为导热系数，Φ为内热源。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直角坐标系下的导热微分方程一般形式为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∂/∂x(k∂T/∂x) + ∂/∂y(k∂T/∂y) + ∂/∂z(k∂T/∂z) + Φ = 0。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对于稳态导热问题，方程简化为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圆柱坐标系下导热微分方程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ρc∂T/∂t = 1/r ∂/∂r(kr∂T/∂r) + 1/r² ∂/∂φ(k∂T/∂φ) + ∂/∂z(k∂T/∂z) + Φ，其中r为半径，φ为方位角。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圆柱坐标系下的导热微分方程一般形式为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1/r ∂/∂r(r∂T/∂r) + 1/r² ∂²T/∂φ² + ∂²T/∂z² = 0。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对于稳态、无内热源且导热系数恒定的导热问题，方程简化为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球坐标系下的导热微分方程一般形式为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ρc∂T/∂t = 1/r² ∂/∂r(kr²∂T/∂r) + 1/(r²sinθ) ∂/∂θ(ksinθ∂T/∂θ) + 1/(r²sin²θ) ∂²T/∂φ² + Φ，其中r为半径，θ为极角，φ为方位角。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对于稳态、无内热源且导热系数恒定的导热问题，方程简化为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1/r² ∂/∂r(r²∂T/∂r) + 1/(r²sinθ) ∂/∂θ(sinθ∂T/∂θ) + 1/(r²sin²θ) ∂²T/∂φ² = 0。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球坐标系下导热微分方程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求解方法与步骤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确定初始条件和边界条件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根据实际问题确定初始条件和边界条件，以便求解导热微分方程。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选择求解方法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根据问题的性质和数学模型的复杂程度，选择合适的求解方法，如分离变量法、有限差分法、有限元法等。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建立数学模型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根据实际问题选择合适的坐标系和边界条件，建立导热微分方程。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进行求解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利用选定的求解方法和初始条件、边界条件进行求解，得到温度分布或其他相关物理量的解。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结果分析和验证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对求解结果进行分析和验证，判断其是否符合实际情况和预期目标。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一维稳态导热问题解析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平壁两侧温度呈线性分布，壁内温度梯度恒定。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热流密度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热阻计算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热流密度与壁面温度梯度成正比，与壁面热阻成反比。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平壁稳态导热热阻可通过壁面厚度、导热系数及两侧温差计算得出。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平壁稳态导热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长圆柱径向温度呈非线性分布，轴向温度梯度为零。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8" b="17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热流密度与圆柱半径、导热系数及内外温差有关。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热流密度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长圆柱稳态导热热阻可通过圆柱半径、长度、导热系数及内外温差计算得出。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热阻计算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长圆柱稳态导热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球体径向温度呈非线性分布，球心温度最高，表面温度最低。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温度分布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热流密度与球体半径、导热系数及内外温差有关。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热流密度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球体稳态导热热阻可通过球体半径、导热系数及内外温差计算得出。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热阻计算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球体稳态导热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https://d.book118.com/868061052006006035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2024-09-13T17:11:28.684</cp:lastPrinted>
  <dcterms:created xsi:type="dcterms:W3CDTF">2024-09-13T09:11:28Z</dcterms:created>
  <dcterms:modified xsi:type="dcterms:W3CDTF">2024-09-13T09:11:30Z</dcterms:modified>
</cp:coreProperties>
</file>