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gif" ContentType="image/gi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2" r:id="rId31"/>
  </p:sldIdLst>
  <p:sldSz cx="9189720" cy="6892290"/>
  <p:notesSz cx="6858000" cy="9144000"/>
  <p:custDataLst>
    <p:tags r:id="rId3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tags" Target="tags/tag1.xml" /><Relationship Id="rId33" Type="http://schemas.openxmlformats.org/officeDocument/2006/relationships/presProps" Target="presProps.xml" /><Relationship Id="rId34" Type="http://schemas.openxmlformats.org/officeDocument/2006/relationships/viewProps" Target="viewProps.xml" /><Relationship Id="rId35" Type="http://schemas.openxmlformats.org/officeDocument/2006/relationships/theme" Target="theme/theme1.xml" /><Relationship Id="rId36"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FA0FF0-1A06-4699-8227-3C25422AB3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E2558E-C637-4242-86C6-759D03C253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2831AC-F7C6-4123-826E-EA29BB4E44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135208A-7A25-43C7-9A27-8FC4FA8870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22A634-E38B-4EFC-B479-A5C39B8234E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CCB689-F2A6-4C49-A3C3-62CADF3D2A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8C8A3B-AC5E-474D-B514-FE7335BD2DE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3C2C75-8668-4F20-B7AE-6FB16FDB8C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02E8EA-1C9F-443A-8860-857A5495F3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D53146-C6FE-4EBA-8132-0C9753D378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F77772-14AE-4814-835E-43C7E1221E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gradFill rotWithShape="0">
          <a:gsLst>
            <a:gs pos="0">
              <a:srgbClr val="001747"/>
            </a:gs>
            <a:gs pos="100000">
              <a:schemeClr val="bg1"/>
            </a:gs>
          </a:gsLst>
          <a:lin ang="5400000"/>
        </a:gradFill>
      </p:bgPr>
    </p:bg>
    <p:spTree>
      <p:nvGrpSpPr>
        <p:cNvPr id="1" name=""/>
        <p:cNvGrpSpPr/>
        <p:nvPr/>
      </p:nvGrpSpPr>
      <p:grpSpPr/>
      <p:grpSp>
        <p:nvGrpSpPr>
          <p:cNvPr id="2050" name=""/>
          <p:cNvGrpSpPr/>
          <p:nvPr/>
        </p:nvGrpSpPr>
        <p:grpSpPr>
          <a:xfrm>
            <a:off x="-6382" y="20638"/>
            <a:ext cx="9189720" cy="6892393"/>
            <a:chExt cx="5789" cy="4342"/>
          </a:xfrm>
        </p:grpSpPr>
        <p:sp>
          <p:nvSpPr>
            <p:cNvPr id="2051" name=""/>
            <p:cNvSpPr/>
            <p:nvPr/>
          </p:nvSpPr>
          <p:spPr bwMode="hidden">
            <a:xfrm>
              <a:off x="0" y="3087"/>
              <a:ext cx="5789" cy="1254"/>
            </a:xfrm>
            <a:custGeom>
              <a:rect l="l" t="t" r="r" b="b"/>
              <a:pathLst>
                <a:path w="6027" h="2296">
                  <a:moveTo>
                    <a:pt x="6027" y="2296"/>
                  </a:moveTo>
                  <a:lnTo>
                    <a:pt x="0" y="2296"/>
                  </a:lnTo>
                  <a:lnTo>
                    <a:pt x="0" y="0"/>
                  </a:lnTo>
                  <a:lnTo>
                    <a:pt x="6027" y="0"/>
                  </a:lnTo>
                  <a:lnTo>
                    <a:pt x="6027" y="2296"/>
                  </a:lnTo>
                  <a:lnTo>
                    <a:pt x="6027" y="2296"/>
                  </a:lnTo>
                  <a:close/>
                </a:path>
              </a:pathLst>
            </a:custGeom>
            <a:gradFill rotWithShape="0">
              <a:gsLst>
                <a:gs pos="0">
                  <a:srgbClr val="003399"/>
                </a:gs>
                <a:gs pos="100000">
                  <a:srgbClr val="33CCCC"/>
                </a:gs>
              </a:gsLst>
              <a:lin ang="5400000"/>
            </a:gra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2" name=""/>
            <p:cNvSpPr/>
            <p:nvPr/>
          </p:nvSpPr>
          <p:spPr bwMode="hidden">
            <a:xfrm>
              <a:off x="0" y="0"/>
              <a:ext cx="5789" cy="3087"/>
            </a:xfrm>
            <a:custGeom>
              <a:rect l="l" t="t" r="r" b="b"/>
              <a:pathLst>
                <a:path w="6027" h="2296">
                  <a:moveTo>
                    <a:pt x="6027" y="2296"/>
                  </a:moveTo>
                  <a:lnTo>
                    <a:pt x="0" y="2296"/>
                  </a:lnTo>
                  <a:lnTo>
                    <a:pt x="0" y="0"/>
                  </a:lnTo>
                  <a:lnTo>
                    <a:pt x="6027" y="0"/>
                  </a:lnTo>
                  <a:lnTo>
                    <a:pt x="6027" y="2296"/>
                  </a:lnTo>
                  <a:lnTo>
                    <a:pt x="6027" y="2296"/>
                  </a:lnTo>
                  <a:close/>
                </a:path>
              </a:pathLst>
            </a:custGeom>
            <a:gradFill rotWithShape="0">
              <a:gsLst>
                <a:gs pos="0">
                  <a:srgbClr val="001747"/>
                </a:gs>
                <a:gs pos="100000">
                  <a:srgbClr val="003399"/>
                </a:gs>
              </a:gsLst>
              <a:lin ang="5400000"/>
            </a:gra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53" name=""/>
          <p:cNvSpPr/>
          <p:nvPr/>
        </p:nvSpPr>
        <p:spPr bwMode="hidden">
          <a:xfrm>
            <a:off x="6273260" y="6300383"/>
            <a:ext cx="2910078" cy="612648"/>
          </a:xfrm>
          <a:custGeom>
            <a:rect l="l" t="t" r="r" b="b"/>
            <a:pathLst>
              <a:path w="5748" h="246">
                <a:moveTo>
                  <a:pt x="5748" y="246"/>
                </a:moveTo>
                <a:lnTo>
                  <a:pt x="0" y="246"/>
                </a:lnTo>
                <a:lnTo>
                  <a:pt x="0" y="0"/>
                </a:lnTo>
                <a:lnTo>
                  <a:pt x="5748" y="0"/>
                </a:lnTo>
                <a:lnTo>
                  <a:pt x="5748" y="246"/>
                </a:lnTo>
                <a:lnTo>
                  <a:pt x="5748" y="246"/>
                </a:lnTo>
                <a:close/>
              </a:path>
            </a:pathLst>
          </a:custGeom>
          <a:gradFill rotWithShape="0">
            <a:gsLst>
              <a:gs pos="0">
                <a:srgbClr val="003399"/>
              </a:gs>
              <a:gs pos="100000">
                <a:srgbClr val="00FFCC"/>
              </a:gs>
            </a:gsLst>
            <a:lin ang="18900000"/>
          </a:gra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54" name=""/>
          <p:cNvGrpSpPr/>
          <p:nvPr/>
        </p:nvGrpSpPr>
        <p:grpSpPr>
          <a:xfrm>
            <a:off x="-1595" y="6064257"/>
            <a:ext cx="7884651" cy="855155"/>
            <a:chOff x="0" y="3811"/>
            <a:chExt cx="4967" cy="539"/>
          </a:xfrm>
        </p:grpSpPr>
        <p:sp>
          <p:nvSpPr>
            <p:cNvPr id="2055" name=""/>
            <p:cNvSpPr/>
            <p:nvPr/>
          </p:nvSpPr>
          <p:spPr bwMode="ltGray">
            <a:xfrm>
              <a:off x="1495" y="3811"/>
              <a:ext cx="3256" cy="539"/>
            </a:xfrm>
            <a:custGeom>
              <a:rect l="l" t="t" r="r" b="b"/>
              <a:pathLst>
                <a:path w="3240" h="536">
                  <a:moveTo>
                    <a:pt x="3132" y="469"/>
                  </a:moveTo>
                  <a:lnTo>
                    <a:pt x="2995" y="395"/>
                  </a:lnTo>
                  <a:lnTo>
                    <a:pt x="2911" y="375"/>
                  </a:lnTo>
                  <a:lnTo>
                    <a:pt x="2678" y="228"/>
                  </a:lnTo>
                  <a:lnTo>
                    <a:pt x="2553" y="74"/>
                  </a:lnTo>
                  <a:lnTo>
                    <a:pt x="2457" y="7"/>
                  </a:lnTo>
                  <a:lnTo>
                    <a:pt x="2403" y="47"/>
                  </a:lnTo>
                  <a:lnTo>
                    <a:pt x="2289" y="74"/>
                  </a:lnTo>
                  <a:lnTo>
                    <a:pt x="2134" y="74"/>
                  </a:lnTo>
                  <a:lnTo>
                    <a:pt x="2044" y="128"/>
                  </a:lnTo>
                  <a:lnTo>
                    <a:pt x="1775" y="222"/>
                  </a:lnTo>
                  <a:lnTo>
                    <a:pt x="1602" y="181"/>
                  </a:lnTo>
                  <a:lnTo>
                    <a:pt x="1560" y="101"/>
                  </a:lnTo>
                  <a:lnTo>
                    <a:pt x="1542" y="87"/>
                  </a:lnTo>
                  <a:lnTo>
                    <a:pt x="1446" y="60"/>
                  </a:lnTo>
                  <a:lnTo>
                    <a:pt x="1375" y="74"/>
                  </a:lnTo>
                  <a:lnTo>
                    <a:pt x="1309" y="87"/>
                  </a:lnTo>
                  <a:lnTo>
                    <a:pt x="1243" y="13"/>
                  </a:lnTo>
                  <a:lnTo>
                    <a:pt x="1225" y="0"/>
                  </a:lnTo>
                  <a:lnTo>
                    <a:pt x="1189" y="0"/>
                  </a:lnTo>
                  <a:lnTo>
                    <a:pt x="1106" y="34"/>
                  </a:lnTo>
                  <a:lnTo>
                    <a:pt x="1106" y="34"/>
                  </a:lnTo>
                  <a:lnTo>
                    <a:pt x="1094" y="40"/>
                  </a:lnTo>
                  <a:lnTo>
                    <a:pt x="1070" y="54"/>
                  </a:lnTo>
                  <a:lnTo>
                    <a:pt x="1034" y="74"/>
                  </a:lnTo>
                  <a:lnTo>
                    <a:pt x="1004" y="74"/>
                  </a:lnTo>
                  <a:lnTo>
                    <a:pt x="986" y="74"/>
                  </a:lnTo>
                  <a:lnTo>
                    <a:pt x="956" y="81"/>
                  </a:lnTo>
                  <a:lnTo>
                    <a:pt x="920" y="94"/>
                  </a:lnTo>
                  <a:lnTo>
                    <a:pt x="884" y="107"/>
                  </a:lnTo>
                  <a:lnTo>
                    <a:pt x="843" y="128"/>
                  </a:lnTo>
                  <a:lnTo>
                    <a:pt x="813" y="141"/>
                  </a:lnTo>
                  <a:lnTo>
                    <a:pt x="789" y="148"/>
                  </a:lnTo>
                  <a:lnTo>
                    <a:pt x="783" y="154"/>
                  </a:lnTo>
                  <a:lnTo>
                    <a:pt x="556" y="228"/>
                  </a:lnTo>
                  <a:lnTo>
                    <a:pt x="394" y="294"/>
                  </a:lnTo>
                  <a:lnTo>
                    <a:pt x="107" y="462"/>
                  </a:lnTo>
                  <a:lnTo>
                    <a:pt x="0" y="536"/>
                  </a:lnTo>
                  <a:lnTo>
                    <a:pt x="3240" y="536"/>
                  </a:lnTo>
                  <a:lnTo>
                    <a:pt x="3132" y="469"/>
                  </a:lnTo>
                  <a:lnTo>
                    <a:pt x="3132" y="469"/>
                  </a:lnTo>
                  <a:close/>
                </a:path>
              </a:pathLst>
            </a:custGeom>
            <a:gradFill rotWithShape="0">
              <a:gsLst>
                <a:gs pos="0">
                  <a:srgbClr val="857966"/>
                </a:gs>
                <a:gs pos="100000">
                  <a:srgbClr val="463416"/>
                </a:gs>
              </a:gsLst>
              <a:lin ang="5400000"/>
            </a:gra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56" name=""/>
            <p:cNvGrpSpPr/>
            <p:nvPr/>
          </p:nvGrpSpPr>
          <p:grpSpPr>
            <a:xfrm>
              <a:off x="2498" y="3811"/>
              <a:ext cx="2468" cy="539"/>
              <a:chOff x="2498" y="3811"/>
              <a:chExt cx="2468" cy="539"/>
            </a:xfrm>
          </p:grpSpPr>
          <p:sp>
            <p:nvSpPr>
              <p:cNvPr id="2057" name=""/>
              <p:cNvSpPr/>
              <p:nvPr/>
            </p:nvSpPr>
            <p:spPr bwMode="ltGray">
              <a:xfrm>
                <a:off x="3968" y="3818"/>
                <a:ext cx="999" cy="532"/>
              </a:xfrm>
              <a:custGeom>
                <a:rect l="l" t="t" r="r" b="b"/>
                <a:pathLst>
                  <a:path w="994" h="529">
                    <a:moveTo>
                      <a:pt x="636" y="373"/>
                    </a:moveTo>
                    <a:lnTo>
                      <a:pt x="495" y="370"/>
                    </a:lnTo>
                    <a:lnTo>
                      <a:pt x="280" y="249"/>
                    </a:lnTo>
                    <a:lnTo>
                      <a:pt x="127" y="66"/>
                    </a:lnTo>
                    <a:lnTo>
                      <a:pt x="0" y="0"/>
                    </a:lnTo>
                    <a:lnTo>
                      <a:pt x="22" y="26"/>
                    </a:lnTo>
                    <a:lnTo>
                      <a:pt x="0" y="65"/>
                    </a:lnTo>
                    <a:lnTo>
                      <a:pt x="30" y="119"/>
                    </a:lnTo>
                    <a:lnTo>
                      <a:pt x="75" y="243"/>
                    </a:lnTo>
                    <a:lnTo>
                      <a:pt x="45" y="422"/>
                    </a:lnTo>
                    <a:lnTo>
                      <a:pt x="200" y="329"/>
                    </a:lnTo>
                    <a:lnTo>
                      <a:pt x="592" y="527"/>
                    </a:lnTo>
                    <a:lnTo>
                      <a:pt x="994" y="529"/>
                    </a:lnTo>
                    <a:lnTo>
                      <a:pt x="828" y="473"/>
                    </a:lnTo>
                    <a:lnTo>
                      <a:pt x="636" y="373"/>
                    </a:lnTo>
                    <a:close/>
                  </a:path>
                </a:pathLst>
              </a:custGeom>
              <a:solidFill>
                <a:srgbClr val="463416"/>
              </a:soli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8" name=""/>
              <p:cNvSpPr/>
              <p:nvPr/>
            </p:nvSpPr>
            <p:spPr bwMode="ltGray">
              <a:xfrm>
                <a:off x="2690" y="3811"/>
                <a:ext cx="187" cy="397"/>
              </a:xfrm>
              <a:custGeom>
                <a:rect l="l" t="t" r="r" b="b"/>
                <a:pathLst>
                  <a:path w="186" h="353">
                    <a:moveTo>
                      <a:pt x="36" y="0"/>
                    </a:moveTo>
                    <a:lnTo>
                      <a:pt x="54" y="18"/>
                    </a:lnTo>
                    <a:lnTo>
                      <a:pt x="24" y="30"/>
                    </a:lnTo>
                    <a:lnTo>
                      <a:pt x="18" y="66"/>
                    </a:lnTo>
                    <a:lnTo>
                      <a:pt x="42" y="114"/>
                    </a:lnTo>
                    <a:lnTo>
                      <a:pt x="48" y="162"/>
                    </a:lnTo>
                    <a:lnTo>
                      <a:pt x="0" y="353"/>
                    </a:lnTo>
                    <a:lnTo>
                      <a:pt x="54" y="233"/>
                    </a:lnTo>
                    <a:lnTo>
                      <a:pt x="84" y="216"/>
                    </a:lnTo>
                    <a:lnTo>
                      <a:pt x="126" y="126"/>
                    </a:lnTo>
                    <a:lnTo>
                      <a:pt x="144" y="120"/>
                    </a:lnTo>
                    <a:lnTo>
                      <a:pt x="144" y="90"/>
                    </a:lnTo>
                    <a:lnTo>
                      <a:pt x="186" y="66"/>
                    </a:lnTo>
                    <a:lnTo>
                      <a:pt x="162" y="60"/>
                    </a:lnTo>
                    <a:lnTo>
                      <a:pt x="36" y="0"/>
                    </a:lnTo>
                    <a:lnTo>
                      <a:pt x="36" y="0"/>
                    </a:lnTo>
                    <a:close/>
                  </a:path>
                </a:pathLst>
              </a:custGeom>
              <a:solidFill>
                <a:srgbClr val="463416"/>
              </a:soli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9" name=""/>
              <p:cNvSpPr/>
              <p:nvPr/>
            </p:nvSpPr>
            <p:spPr bwMode="ltGray">
              <a:xfrm>
                <a:off x="3045" y="3913"/>
                <a:ext cx="380" cy="272"/>
              </a:xfrm>
              <a:custGeom>
                <a:rect l="l" t="t" r="r" b="b"/>
                <a:pathLst>
                  <a:path w="378" h="271">
                    <a:moveTo>
                      <a:pt x="18" y="0"/>
                    </a:moveTo>
                    <a:lnTo>
                      <a:pt x="12" y="13"/>
                    </a:lnTo>
                    <a:lnTo>
                      <a:pt x="0" y="40"/>
                    </a:lnTo>
                    <a:lnTo>
                      <a:pt x="60" y="121"/>
                    </a:lnTo>
                    <a:lnTo>
                      <a:pt x="310" y="271"/>
                    </a:lnTo>
                    <a:lnTo>
                      <a:pt x="290" y="139"/>
                    </a:lnTo>
                    <a:lnTo>
                      <a:pt x="378" y="76"/>
                    </a:lnTo>
                    <a:lnTo>
                      <a:pt x="251" y="94"/>
                    </a:lnTo>
                    <a:lnTo>
                      <a:pt x="90" y="54"/>
                    </a:lnTo>
                    <a:lnTo>
                      <a:pt x="18" y="0"/>
                    </a:lnTo>
                    <a:lnTo>
                      <a:pt x="18" y="0"/>
                    </a:lnTo>
                    <a:close/>
                  </a:path>
                </a:pathLst>
              </a:custGeom>
              <a:solidFill>
                <a:srgbClr val="463416"/>
              </a:soli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0" name=""/>
              <p:cNvSpPr/>
              <p:nvPr/>
            </p:nvSpPr>
            <p:spPr bwMode="ltGray">
              <a:xfrm>
                <a:off x="3646" y="3885"/>
                <a:ext cx="156" cy="74"/>
              </a:xfrm>
              <a:custGeom>
                <a:rect l="l" t="t" r="r" b="b"/>
                <a:pathLst>
                  <a:path w="155" h="66">
                    <a:moveTo>
                      <a:pt x="114" y="0"/>
                    </a:moveTo>
                    <a:lnTo>
                      <a:pt x="0" y="0"/>
                    </a:lnTo>
                    <a:lnTo>
                      <a:pt x="0" y="0"/>
                    </a:lnTo>
                    <a:lnTo>
                      <a:pt x="6" y="6"/>
                    </a:lnTo>
                    <a:lnTo>
                      <a:pt x="6" y="18"/>
                    </a:lnTo>
                    <a:lnTo>
                      <a:pt x="0" y="24"/>
                    </a:lnTo>
                    <a:lnTo>
                      <a:pt x="78" y="60"/>
                    </a:lnTo>
                    <a:lnTo>
                      <a:pt x="96" y="42"/>
                    </a:lnTo>
                    <a:lnTo>
                      <a:pt x="155" y="66"/>
                    </a:lnTo>
                    <a:lnTo>
                      <a:pt x="126" y="24"/>
                    </a:lnTo>
                    <a:lnTo>
                      <a:pt x="149" y="0"/>
                    </a:lnTo>
                    <a:lnTo>
                      <a:pt x="114" y="0"/>
                    </a:lnTo>
                    <a:lnTo>
                      <a:pt x="114" y="0"/>
                    </a:lnTo>
                    <a:close/>
                  </a:path>
                </a:pathLst>
              </a:custGeom>
              <a:solidFill>
                <a:srgbClr val="463416"/>
              </a:soli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1" name=""/>
              <p:cNvSpPr/>
              <p:nvPr/>
            </p:nvSpPr>
            <p:spPr bwMode="ltGray">
              <a:xfrm>
                <a:off x="2498" y="3878"/>
                <a:ext cx="42" cy="81"/>
              </a:xfrm>
              <a:custGeom>
                <a:rect l="l" t="t" r="r" b="b"/>
                <a:pathLst>
                  <a:path w="42" h="72">
                    <a:moveTo>
                      <a:pt x="6" y="36"/>
                    </a:moveTo>
                    <a:lnTo>
                      <a:pt x="0" y="18"/>
                    </a:lnTo>
                    <a:lnTo>
                      <a:pt x="12" y="6"/>
                    </a:lnTo>
                    <a:lnTo>
                      <a:pt x="0" y="6"/>
                    </a:lnTo>
                    <a:lnTo>
                      <a:pt x="12" y="6"/>
                    </a:lnTo>
                    <a:lnTo>
                      <a:pt x="24" y="6"/>
                    </a:lnTo>
                    <a:lnTo>
                      <a:pt x="36" y="6"/>
                    </a:lnTo>
                    <a:lnTo>
                      <a:pt x="42" y="0"/>
                    </a:lnTo>
                    <a:lnTo>
                      <a:pt x="30" y="18"/>
                    </a:lnTo>
                    <a:lnTo>
                      <a:pt x="42" y="48"/>
                    </a:lnTo>
                    <a:lnTo>
                      <a:pt x="12" y="72"/>
                    </a:lnTo>
                    <a:lnTo>
                      <a:pt x="6" y="36"/>
                    </a:lnTo>
                    <a:lnTo>
                      <a:pt x="6" y="36"/>
                    </a:lnTo>
                    <a:close/>
                  </a:path>
                </a:pathLst>
              </a:custGeom>
              <a:solidFill>
                <a:srgbClr val="463416"/>
              </a:soli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62" name=""/>
            <p:cNvSpPr/>
            <p:nvPr/>
          </p:nvSpPr>
          <p:spPr bwMode="ltGray">
            <a:xfrm>
              <a:off x="0" y="3811"/>
              <a:ext cx="3996" cy="538"/>
            </a:xfrm>
            <a:custGeom>
              <a:rect l="l" t="t" r="r" b="b"/>
              <a:pathLst>
                <a:path w="3976" h="527">
                  <a:moveTo>
                    <a:pt x="3976" y="527"/>
                  </a:moveTo>
                  <a:lnTo>
                    <a:pt x="3970" y="527"/>
                  </a:lnTo>
                  <a:lnTo>
                    <a:pt x="3844" y="509"/>
                  </a:lnTo>
                  <a:lnTo>
                    <a:pt x="2487" y="305"/>
                  </a:lnTo>
                  <a:lnTo>
                    <a:pt x="2039" y="36"/>
                  </a:lnTo>
                  <a:lnTo>
                    <a:pt x="1907" y="24"/>
                  </a:lnTo>
                  <a:lnTo>
                    <a:pt x="1883" y="54"/>
                  </a:lnTo>
                  <a:lnTo>
                    <a:pt x="1859" y="54"/>
                  </a:lnTo>
                  <a:lnTo>
                    <a:pt x="1830" y="30"/>
                  </a:lnTo>
                  <a:lnTo>
                    <a:pt x="1704" y="102"/>
                  </a:lnTo>
                  <a:lnTo>
                    <a:pt x="1608" y="126"/>
                  </a:lnTo>
                  <a:lnTo>
                    <a:pt x="1561" y="132"/>
                  </a:lnTo>
                  <a:lnTo>
                    <a:pt x="1495" y="102"/>
                  </a:lnTo>
                  <a:lnTo>
                    <a:pt x="1357" y="126"/>
                  </a:lnTo>
                  <a:lnTo>
                    <a:pt x="1285" y="24"/>
                  </a:lnTo>
                  <a:lnTo>
                    <a:pt x="1280" y="18"/>
                  </a:lnTo>
                  <a:lnTo>
                    <a:pt x="1262" y="12"/>
                  </a:lnTo>
                  <a:lnTo>
                    <a:pt x="1238" y="6"/>
                  </a:lnTo>
                  <a:lnTo>
                    <a:pt x="1220" y="0"/>
                  </a:lnTo>
                  <a:lnTo>
                    <a:pt x="1196" y="0"/>
                  </a:lnTo>
                  <a:lnTo>
                    <a:pt x="1166" y="0"/>
                  </a:lnTo>
                  <a:lnTo>
                    <a:pt x="1142" y="0"/>
                  </a:lnTo>
                  <a:lnTo>
                    <a:pt x="1136" y="0"/>
                  </a:lnTo>
                  <a:lnTo>
                    <a:pt x="1130" y="0"/>
                  </a:lnTo>
                  <a:lnTo>
                    <a:pt x="1124" y="6"/>
                  </a:lnTo>
                  <a:lnTo>
                    <a:pt x="1118" y="12"/>
                  </a:lnTo>
                  <a:lnTo>
                    <a:pt x="1100" y="18"/>
                  </a:lnTo>
                  <a:lnTo>
                    <a:pt x="1088" y="18"/>
                  </a:lnTo>
                  <a:lnTo>
                    <a:pt x="1070" y="24"/>
                  </a:lnTo>
                  <a:lnTo>
                    <a:pt x="1052" y="30"/>
                  </a:lnTo>
                  <a:lnTo>
                    <a:pt x="1034" y="36"/>
                  </a:lnTo>
                  <a:lnTo>
                    <a:pt x="1028" y="42"/>
                  </a:lnTo>
                  <a:lnTo>
                    <a:pt x="969" y="60"/>
                  </a:lnTo>
                  <a:lnTo>
                    <a:pt x="921" y="72"/>
                  </a:lnTo>
                  <a:lnTo>
                    <a:pt x="855" y="48"/>
                  </a:lnTo>
                  <a:lnTo>
                    <a:pt x="825" y="48"/>
                  </a:lnTo>
                  <a:lnTo>
                    <a:pt x="759" y="72"/>
                  </a:lnTo>
                  <a:lnTo>
                    <a:pt x="735" y="72"/>
                  </a:lnTo>
                  <a:lnTo>
                    <a:pt x="706" y="60"/>
                  </a:lnTo>
                  <a:lnTo>
                    <a:pt x="640" y="60"/>
                  </a:lnTo>
                  <a:lnTo>
                    <a:pt x="544" y="72"/>
                  </a:lnTo>
                  <a:lnTo>
                    <a:pt x="389" y="18"/>
                  </a:lnTo>
                  <a:lnTo>
                    <a:pt x="323" y="60"/>
                  </a:lnTo>
                  <a:lnTo>
                    <a:pt x="317" y="60"/>
                  </a:lnTo>
                  <a:lnTo>
                    <a:pt x="305" y="72"/>
                  </a:lnTo>
                  <a:lnTo>
                    <a:pt x="287" y="78"/>
                  </a:lnTo>
                  <a:lnTo>
                    <a:pt x="263" y="90"/>
                  </a:lnTo>
                  <a:lnTo>
                    <a:pt x="203" y="120"/>
                  </a:lnTo>
                  <a:lnTo>
                    <a:pt x="149" y="150"/>
                  </a:lnTo>
                  <a:lnTo>
                    <a:pt x="78" y="168"/>
                  </a:lnTo>
                  <a:lnTo>
                    <a:pt x="0" y="180"/>
                  </a:lnTo>
                  <a:lnTo>
                    <a:pt x="0" y="527"/>
                  </a:lnTo>
                  <a:lnTo>
                    <a:pt x="1010" y="527"/>
                  </a:lnTo>
                  <a:lnTo>
                    <a:pt x="3725" y="527"/>
                  </a:lnTo>
                  <a:lnTo>
                    <a:pt x="3976" y="527"/>
                  </a:lnTo>
                  <a:lnTo>
                    <a:pt x="3976" y="527"/>
                  </a:lnTo>
                  <a:close/>
                </a:path>
              </a:pathLst>
            </a:custGeom>
            <a:gradFill rotWithShape="0">
              <a:gsLst>
                <a:gs pos="0">
                  <a:srgbClr val="746751"/>
                </a:gs>
                <a:gs pos="100000">
                  <a:srgbClr val="463416"/>
                </a:gs>
              </a:gsLst>
              <a:lin ang="5400000"/>
            </a:gra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3" name=""/>
          <p:cNvGrpSpPr/>
          <p:nvPr/>
        </p:nvGrpSpPr>
        <p:grpSpPr>
          <a:xfrm>
            <a:off x="630198" y="6049962"/>
            <a:ext cx="5713261" cy="855091"/>
            <a:chOff x="397" y="3811"/>
            <a:chExt cx="3599" cy="539"/>
          </a:xfrm>
        </p:grpSpPr>
        <p:sp>
          <p:nvSpPr>
            <p:cNvPr id="2064" name=""/>
            <p:cNvSpPr/>
            <p:nvPr/>
          </p:nvSpPr>
          <p:spPr>
            <a:xfrm>
              <a:off x="1202" y="3812"/>
              <a:ext cx="367" cy="292"/>
            </a:xfrm>
            <a:custGeom>
              <a:rect l="l" t="t" r="r" b="b"/>
              <a:pathLst>
                <a:path w="365" h="287">
                  <a:moveTo>
                    <a:pt x="24" y="24"/>
                  </a:moveTo>
                  <a:lnTo>
                    <a:pt x="0" y="60"/>
                  </a:lnTo>
                  <a:lnTo>
                    <a:pt x="66" y="108"/>
                  </a:lnTo>
                  <a:lnTo>
                    <a:pt x="143" y="180"/>
                  </a:lnTo>
                  <a:lnTo>
                    <a:pt x="191" y="168"/>
                  </a:lnTo>
                  <a:lnTo>
                    <a:pt x="341" y="287"/>
                  </a:lnTo>
                  <a:lnTo>
                    <a:pt x="305" y="174"/>
                  </a:lnTo>
                  <a:lnTo>
                    <a:pt x="365" y="132"/>
                  </a:lnTo>
                  <a:lnTo>
                    <a:pt x="359" y="126"/>
                  </a:lnTo>
                  <a:lnTo>
                    <a:pt x="335" y="114"/>
                  </a:lnTo>
                  <a:lnTo>
                    <a:pt x="299" y="90"/>
                  </a:lnTo>
                  <a:lnTo>
                    <a:pt x="257" y="72"/>
                  </a:lnTo>
                  <a:lnTo>
                    <a:pt x="215" y="54"/>
                  </a:lnTo>
                  <a:lnTo>
                    <a:pt x="173" y="36"/>
                  </a:lnTo>
                  <a:lnTo>
                    <a:pt x="143" y="24"/>
                  </a:lnTo>
                  <a:lnTo>
                    <a:pt x="131" y="18"/>
                  </a:lnTo>
                  <a:lnTo>
                    <a:pt x="107" y="18"/>
                  </a:lnTo>
                  <a:lnTo>
                    <a:pt x="95" y="18"/>
                  </a:lnTo>
                  <a:lnTo>
                    <a:pt x="72" y="12"/>
                  </a:lnTo>
                  <a:lnTo>
                    <a:pt x="66" y="12"/>
                  </a:lnTo>
                  <a:lnTo>
                    <a:pt x="54" y="6"/>
                  </a:lnTo>
                  <a:lnTo>
                    <a:pt x="42" y="0"/>
                  </a:lnTo>
                  <a:lnTo>
                    <a:pt x="30" y="0"/>
                  </a:lnTo>
                  <a:lnTo>
                    <a:pt x="24" y="24"/>
                  </a:lnTo>
                  <a:lnTo>
                    <a:pt x="24" y="24"/>
                  </a:lnTo>
                  <a:close/>
                </a:path>
              </a:pathLst>
            </a:custGeom>
            <a:solidFill>
              <a:srgbClr val="463416"/>
            </a:soli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5" name=""/>
            <p:cNvSpPr/>
            <p:nvPr/>
          </p:nvSpPr>
          <p:spPr>
            <a:xfrm>
              <a:off x="1953" y="3848"/>
              <a:ext cx="2043" cy="501"/>
            </a:xfrm>
            <a:custGeom>
              <a:rect l="l" t="t" r="r" b="b"/>
              <a:pathLst>
                <a:path w="2032" h="499">
                  <a:moveTo>
                    <a:pt x="186" y="18"/>
                  </a:moveTo>
                  <a:lnTo>
                    <a:pt x="138" y="6"/>
                  </a:lnTo>
                  <a:lnTo>
                    <a:pt x="96" y="0"/>
                  </a:lnTo>
                  <a:lnTo>
                    <a:pt x="36" y="0"/>
                  </a:lnTo>
                  <a:lnTo>
                    <a:pt x="12" y="25"/>
                  </a:lnTo>
                  <a:lnTo>
                    <a:pt x="0" y="128"/>
                  </a:lnTo>
                  <a:lnTo>
                    <a:pt x="60" y="104"/>
                  </a:lnTo>
                  <a:lnTo>
                    <a:pt x="90" y="134"/>
                  </a:lnTo>
                  <a:lnTo>
                    <a:pt x="150" y="153"/>
                  </a:lnTo>
                  <a:lnTo>
                    <a:pt x="209" y="273"/>
                  </a:lnTo>
                  <a:lnTo>
                    <a:pt x="401" y="359"/>
                  </a:lnTo>
                  <a:lnTo>
                    <a:pt x="777" y="359"/>
                  </a:lnTo>
                  <a:lnTo>
                    <a:pt x="2033" y="499"/>
                  </a:lnTo>
                  <a:lnTo>
                    <a:pt x="2033" y="499"/>
                  </a:lnTo>
                  <a:lnTo>
                    <a:pt x="1991" y="493"/>
                  </a:lnTo>
                  <a:lnTo>
                    <a:pt x="676" y="243"/>
                  </a:lnTo>
                  <a:lnTo>
                    <a:pt x="514" y="159"/>
                  </a:lnTo>
                  <a:lnTo>
                    <a:pt x="425" y="110"/>
                  </a:lnTo>
                  <a:lnTo>
                    <a:pt x="365" y="92"/>
                  </a:lnTo>
                  <a:lnTo>
                    <a:pt x="281" y="61"/>
                  </a:lnTo>
                  <a:lnTo>
                    <a:pt x="186" y="18"/>
                  </a:lnTo>
                  <a:lnTo>
                    <a:pt x="186" y="18"/>
                  </a:lnTo>
                  <a:close/>
                </a:path>
              </a:pathLst>
            </a:custGeom>
            <a:solidFill>
              <a:srgbClr val="463416"/>
            </a:soli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6" name=""/>
            <p:cNvSpPr/>
            <p:nvPr/>
          </p:nvSpPr>
          <p:spPr>
            <a:xfrm>
              <a:off x="1839" y="3842"/>
              <a:ext cx="71" cy="61"/>
            </a:xfrm>
            <a:custGeom>
              <a:rect l="l" t="t" r="r" b="b"/>
              <a:pathLst>
                <a:path w="71" h="60">
                  <a:moveTo>
                    <a:pt x="0" y="18"/>
                  </a:moveTo>
                  <a:lnTo>
                    <a:pt x="6" y="18"/>
                  </a:lnTo>
                  <a:lnTo>
                    <a:pt x="12" y="12"/>
                  </a:lnTo>
                  <a:lnTo>
                    <a:pt x="6" y="6"/>
                  </a:lnTo>
                  <a:lnTo>
                    <a:pt x="0" y="0"/>
                  </a:lnTo>
                  <a:lnTo>
                    <a:pt x="29" y="18"/>
                  </a:lnTo>
                  <a:lnTo>
                    <a:pt x="53" y="18"/>
                  </a:lnTo>
                  <a:lnTo>
                    <a:pt x="59" y="30"/>
                  </a:lnTo>
                  <a:lnTo>
                    <a:pt x="65" y="42"/>
                  </a:lnTo>
                  <a:lnTo>
                    <a:pt x="71" y="54"/>
                  </a:lnTo>
                  <a:lnTo>
                    <a:pt x="71" y="60"/>
                  </a:lnTo>
                  <a:lnTo>
                    <a:pt x="59" y="54"/>
                  </a:lnTo>
                  <a:lnTo>
                    <a:pt x="47" y="42"/>
                  </a:lnTo>
                  <a:lnTo>
                    <a:pt x="23" y="30"/>
                  </a:lnTo>
                  <a:lnTo>
                    <a:pt x="23" y="36"/>
                  </a:lnTo>
                  <a:lnTo>
                    <a:pt x="18" y="42"/>
                  </a:lnTo>
                  <a:lnTo>
                    <a:pt x="12" y="48"/>
                  </a:lnTo>
                  <a:lnTo>
                    <a:pt x="6" y="48"/>
                  </a:lnTo>
                  <a:lnTo>
                    <a:pt x="6" y="48"/>
                  </a:lnTo>
                  <a:lnTo>
                    <a:pt x="6" y="36"/>
                  </a:lnTo>
                  <a:lnTo>
                    <a:pt x="0" y="18"/>
                  </a:lnTo>
                  <a:lnTo>
                    <a:pt x="0" y="18"/>
                  </a:lnTo>
                  <a:close/>
                </a:path>
              </a:pathLst>
            </a:custGeom>
            <a:solidFill>
              <a:srgbClr val="463416"/>
            </a:soli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7" name=""/>
            <p:cNvSpPr/>
            <p:nvPr/>
          </p:nvSpPr>
          <p:spPr>
            <a:xfrm>
              <a:off x="859" y="3861"/>
              <a:ext cx="162" cy="165"/>
            </a:xfrm>
            <a:custGeom>
              <a:rect l="l" t="t" r="r" b="b"/>
              <a:pathLst>
                <a:path w="161" h="162">
                  <a:moveTo>
                    <a:pt x="30" y="0"/>
                  </a:moveTo>
                  <a:lnTo>
                    <a:pt x="48" y="6"/>
                  </a:lnTo>
                  <a:lnTo>
                    <a:pt x="72" y="6"/>
                  </a:lnTo>
                  <a:lnTo>
                    <a:pt x="114" y="12"/>
                  </a:lnTo>
                  <a:lnTo>
                    <a:pt x="96" y="54"/>
                  </a:lnTo>
                  <a:lnTo>
                    <a:pt x="96" y="60"/>
                  </a:lnTo>
                  <a:lnTo>
                    <a:pt x="102" y="72"/>
                  </a:lnTo>
                  <a:lnTo>
                    <a:pt x="108" y="84"/>
                  </a:lnTo>
                  <a:lnTo>
                    <a:pt x="120" y="96"/>
                  </a:lnTo>
                  <a:lnTo>
                    <a:pt x="143" y="114"/>
                  </a:lnTo>
                  <a:lnTo>
                    <a:pt x="155" y="138"/>
                  </a:lnTo>
                  <a:lnTo>
                    <a:pt x="161" y="156"/>
                  </a:lnTo>
                  <a:lnTo>
                    <a:pt x="161" y="162"/>
                  </a:lnTo>
                  <a:lnTo>
                    <a:pt x="96" y="102"/>
                  </a:lnTo>
                  <a:lnTo>
                    <a:pt x="30" y="54"/>
                  </a:lnTo>
                  <a:lnTo>
                    <a:pt x="0" y="0"/>
                  </a:lnTo>
                  <a:lnTo>
                    <a:pt x="30" y="0"/>
                  </a:lnTo>
                  <a:lnTo>
                    <a:pt x="30" y="0"/>
                  </a:lnTo>
                  <a:close/>
                </a:path>
              </a:pathLst>
            </a:custGeom>
            <a:solidFill>
              <a:srgbClr val="463416"/>
            </a:soli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8" name=""/>
            <p:cNvSpPr/>
            <p:nvPr/>
          </p:nvSpPr>
          <p:spPr>
            <a:xfrm>
              <a:off x="710" y="3873"/>
              <a:ext cx="59" cy="61"/>
            </a:xfrm>
            <a:custGeom>
              <a:rect l="l" t="t" r="r" b="b"/>
              <a:pathLst>
                <a:path w="59" h="60">
                  <a:moveTo>
                    <a:pt x="59" y="6"/>
                  </a:moveTo>
                  <a:lnTo>
                    <a:pt x="41" y="30"/>
                  </a:lnTo>
                  <a:lnTo>
                    <a:pt x="41" y="36"/>
                  </a:lnTo>
                  <a:lnTo>
                    <a:pt x="47" y="42"/>
                  </a:lnTo>
                  <a:lnTo>
                    <a:pt x="53" y="54"/>
                  </a:lnTo>
                  <a:lnTo>
                    <a:pt x="53" y="60"/>
                  </a:lnTo>
                  <a:lnTo>
                    <a:pt x="47" y="54"/>
                  </a:lnTo>
                  <a:lnTo>
                    <a:pt x="35" y="48"/>
                  </a:lnTo>
                  <a:lnTo>
                    <a:pt x="23" y="36"/>
                  </a:lnTo>
                  <a:lnTo>
                    <a:pt x="17" y="30"/>
                  </a:lnTo>
                  <a:lnTo>
                    <a:pt x="0" y="0"/>
                  </a:lnTo>
                  <a:lnTo>
                    <a:pt x="59" y="6"/>
                  </a:lnTo>
                  <a:lnTo>
                    <a:pt x="59" y="6"/>
                  </a:lnTo>
                  <a:close/>
                </a:path>
              </a:pathLst>
            </a:custGeom>
            <a:solidFill>
              <a:srgbClr val="463416"/>
            </a:soli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9" name=""/>
            <p:cNvSpPr/>
            <p:nvPr/>
          </p:nvSpPr>
          <p:spPr>
            <a:xfrm>
              <a:off x="397" y="3830"/>
              <a:ext cx="246" cy="208"/>
            </a:xfrm>
            <a:custGeom>
              <a:rect l="l" t="t" r="r" b="b"/>
              <a:pathLst>
                <a:path w="245" h="204">
                  <a:moveTo>
                    <a:pt x="233" y="36"/>
                  </a:moveTo>
                  <a:lnTo>
                    <a:pt x="245" y="42"/>
                  </a:lnTo>
                  <a:lnTo>
                    <a:pt x="209" y="84"/>
                  </a:lnTo>
                  <a:lnTo>
                    <a:pt x="143" y="132"/>
                  </a:lnTo>
                  <a:lnTo>
                    <a:pt x="167" y="156"/>
                  </a:lnTo>
                  <a:lnTo>
                    <a:pt x="179" y="204"/>
                  </a:lnTo>
                  <a:lnTo>
                    <a:pt x="77" y="132"/>
                  </a:lnTo>
                  <a:lnTo>
                    <a:pt x="47" y="84"/>
                  </a:lnTo>
                  <a:lnTo>
                    <a:pt x="89" y="66"/>
                  </a:lnTo>
                  <a:lnTo>
                    <a:pt x="59" y="36"/>
                  </a:lnTo>
                  <a:lnTo>
                    <a:pt x="0" y="12"/>
                  </a:lnTo>
                  <a:lnTo>
                    <a:pt x="0" y="0"/>
                  </a:lnTo>
                  <a:lnTo>
                    <a:pt x="6" y="0"/>
                  </a:lnTo>
                  <a:lnTo>
                    <a:pt x="12" y="0"/>
                  </a:lnTo>
                  <a:lnTo>
                    <a:pt x="47" y="6"/>
                  </a:lnTo>
                  <a:lnTo>
                    <a:pt x="77" y="6"/>
                  </a:lnTo>
                  <a:lnTo>
                    <a:pt x="83" y="6"/>
                  </a:lnTo>
                  <a:lnTo>
                    <a:pt x="89" y="6"/>
                  </a:lnTo>
                  <a:lnTo>
                    <a:pt x="101" y="12"/>
                  </a:lnTo>
                  <a:lnTo>
                    <a:pt x="125" y="12"/>
                  </a:lnTo>
                  <a:lnTo>
                    <a:pt x="143" y="18"/>
                  </a:lnTo>
                  <a:lnTo>
                    <a:pt x="149" y="18"/>
                  </a:lnTo>
                  <a:lnTo>
                    <a:pt x="149" y="18"/>
                  </a:lnTo>
                  <a:lnTo>
                    <a:pt x="203" y="24"/>
                  </a:lnTo>
                  <a:lnTo>
                    <a:pt x="233" y="36"/>
                  </a:lnTo>
                  <a:lnTo>
                    <a:pt x="233" y="36"/>
                  </a:lnTo>
                  <a:close/>
                </a:path>
              </a:pathLst>
            </a:custGeom>
            <a:solidFill>
              <a:srgbClr val="463416"/>
            </a:soli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70" name=""/>
          <p:cNvSpPr/>
          <p:nvPr>
            <p:ph type="ctrTitle" sz="quarter"/>
          </p:nvPr>
        </p:nvSpPr>
        <p:spPr>
          <a:xfrm>
            <a:off x="459486" y="1455039"/>
            <a:ext cx="8270748" cy="1745409"/>
          </a:xfrm>
          <a:prstGeom prst="rect">
            <a:avLst/>
          </a:prstGeom>
          <a:noFill/>
          <a:ln cap="flat">
            <a:noFill/>
            <a:prstDash val="solid"/>
            <a:miter lim="800000"/>
            <a:headEnd type="none" w="med" len="med"/>
            <a:tailEnd type="none" w="med" len="med"/>
          </a:ln>
        </p:spPr>
        <p:txBody>
          <a:bodyPr anchor="ctr" anchorCtr="0">
            <a:noAutofit/>
          </a:bodyPr>
          <a:lstStyle>
            <a:lvl1pPr marL="0" indent="0" algn="ctr" defTabSz="918972" rtl="0" eaLnBrk="1" fontAlgn="base" hangingPunct="1">
              <a:lnSpc>
                <a:spcPct val="100000"/>
              </a:lnSpc>
              <a:spcBef>
                <a:spcPct val="0"/>
              </a:spcBef>
              <a:spcAft>
                <a:spcPct val="0"/>
              </a:spcAft>
              <a:buClrTx/>
              <a:buSzTx/>
              <a:buFontTx/>
              <a:buNone/>
              <a:defRPr kumimoji="0" lang="zh-CN" altLang="en-US" sz="5427" b="0" i="0" u="none">
                <a:solidFill>
                  <a:srgbClr val="FFCC99"/>
                </a:solidFill>
                <a:effectLst>
                  <a:outerShdw blurRad="38100" dist="38100" dir="2700000" algn="tl">
                    <a:srgbClr val="000000"/>
                  </a:outerShdw>
                </a:effectLst>
                <a:latin typeface="Arial" pitchFamily="34" charset="0"/>
                <a:ea typeface="隶书" charset="-122"/>
              </a:defRPr>
            </a:lvl1pPr>
          </a:lstStyle>
          <a:p>
            <a:pPr lvl="0"/>
            <a:r>
              <a:t>单击此处编辑母版标题样式</a:t>
            </a:r>
          </a:p>
        </p:txBody>
      </p:sp>
      <p:sp>
        <p:nvSpPr>
          <p:cNvPr id="2071" name=""/>
          <p:cNvSpPr/>
          <p:nvPr>
            <p:ph type="subTitle" sz="quarter" idx="1"/>
          </p:nvPr>
        </p:nvSpPr>
        <p:spPr>
          <a:xfrm>
            <a:off x="1410367" y="3446145"/>
            <a:ext cx="6432804" cy="1761363"/>
          </a:xfrm>
          <a:prstGeom prst="rect">
            <a:avLst/>
          </a:prstGeom>
          <a:noFill/>
          <a:ln cap="flat">
            <a:noFill/>
            <a:prstDash val="solid"/>
            <a:miter lim="800000"/>
            <a:headEnd type="none" w="med" len="med"/>
            <a:tailEnd type="none" w="med" len="med"/>
          </a:ln>
        </p:spPr>
        <p:txBody>
          <a:bodyPr/>
          <a:lstStyle>
            <a:lvl1pPr marL="0" indent="0" algn="ctr" defTabSz="918972" rtl="0" eaLnBrk="1" fontAlgn="base" hangingPunct="1">
              <a:lnSpc>
                <a:spcPct val="100000"/>
              </a:lnSpc>
              <a:spcBef>
                <a:spcPct val="20000"/>
              </a:spcBef>
              <a:spcAft>
                <a:spcPct val="0"/>
              </a:spcAft>
              <a:buClr>
                <a:srgbClr val="FF0000"/>
              </a:buClr>
              <a:buSzTx/>
              <a:buFont typeface="Wingdings" charset="2"/>
              <a:buNone/>
              <a:defRPr kumimoji="0" lang="zh-CN" altLang="en-US" sz="3216" b="0" i="0" u="none">
                <a:solidFill>
                  <a:schemeClr val="tx1"/>
                </a:solidFill>
                <a:effectLst>
                  <a:outerShdw blurRad="38100" dist="38100" dir="2700000" algn="tl">
                    <a:srgbClr val="000000"/>
                  </a:outerShdw>
                </a:effectLst>
                <a:latin typeface="Arial" pitchFamily="34" charset="0"/>
                <a:ea typeface="宋体" charset="-122"/>
              </a:defRPr>
            </a:lvl1pPr>
            <a:lvl2pPr marL="459486" indent="0" algn="ctr" defTabSz="918972" rtl="0" eaLnBrk="1" fontAlgn="base" hangingPunct="1">
              <a:lnSpc>
                <a:spcPct val="100000"/>
              </a:lnSpc>
              <a:spcBef>
                <a:spcPct val="20000"/>
              </a:spcBef>
              <a:spcAft>
                <a:spcPct val="0"/>
              </a:spcAft>
              <a:buClr>
                <a:srgbClr val="FF0000"/>
              </a:buClr>
              <a:buSzTx/>
              <a:buFont typeface="Wingdings" charset="2"/>
              <a:buNone/>
              <a:defRPr kumimoji="0" lang="zh-CN" altLang="en-US" sz="2814" b="0" i="0" u="none">
                <a:solidFill>
                  <a:schemeClr val="tx1"/>
                </a:solidFill>
                <a:effectLst>
                  <a:outerShdw blurRad="38100" dist="38100" dir="2700000" algn="tl">
                    <a:srgbClr val="000000"/>
                  </a:outerShdw>
                </a:effectLst>
                <a:latin typeface="Arial" pitchFamily="34" charset="0"/>
                <a:ea typeface="宋体" charset="-122"/>
              </a:defRPr>
            </a:lvl2pPr>
            <a:lvl3pPr marL="918972" indent="0" algn="ctr" defTabSz="918972" rtl="0" eaLnBrk="1" fontAlgn="base" hangingPunct="1">
              <a:lnSpc>
                <a:spcPct val="100000"/>
              </a:lnSpc>
              <a:spcBef>
                <a:spcPct val="20000"/>
              </a:spcBef>
              <a:spcAft>
                <a:spcPct val="0"/>
              </a:spcAft>
              <a:buClr>
                <a:srgbClr val="FF0000"/>
              </a:buClr>
              <a:buSzTx/>
              <a:buFont typeface="Wingdings" charset="2"/>
              <a:buNone/>
              <a:defRPr kumimoji="0" lang="zh-CN" altLang="en-US" sz="2412" b="0" i="0" u="none">
                <a:solidFill>
                  <a:schemeClr val="tx1"/>
                </a:solidFill>
                <a:effectLst>
                  <a:outerShdw blurRad="38100" dist="38100" dir="2700000" algn="tl">
                    <a:srgbClr val="000000"/>
                  </a:outerShdw>
                </a:effectLst>
                <a:latin typeface="Arial" pitchFamily="34" charset="0"/>
                <a:ea typeface="宋体" charset="-122"/>
              </a:defRPr>
            </a:lvl3pPr>
            <a:lvl4pPr marL="1378458" indent="0" algn="ctr" defTabSz="918972" rtl="0" eaLnBrk="1" fontAlgn="base" hangingPunct="1">
              <a:lnSpc>
                <a:spcPct val="100000"/>
              </a:lnSpc>
              <a:spcBef>
                <a:spcPct val="20000"/>
              </a:spcBef>
              <a:spcAft>
                <a:spcPct val="0"/>
              </a:spcAft>
              <a:buClr>
                <a:srgbClr val="FF0000"/>
              </a:buClr>
              <a:buSzTx/>
              <a:buFont typeface="Wingdings" charset="2"/>
              <a:buNone/>
              <a:defRPr kumimoji="0" lang="zh-CN" altLang="en-US" sz="2010" b="0" i="0" u="none">
                <a:solidFill>
                  <a:schemeClr val="tx1"/>
                </a:solidFill>
                <a:effectLst>
                  <a:outerShdw blurRad="38100" dist="38100" dir="2700000" algn="tl">
                    <a:srgbClr val="000000"/>
                  </a:outerShdw>
                </a:effectLst>
                <a:latin typeface="Arial" pitchFamily="34" charset="0"/>
                <a:ea typeface="宋体" charset="-122"/>
              </a:defRPr>
            </a:lvl4pPr>
            <a:lvl5pPr marL="1837944" indent="0" algn="ctr" defTabSz="918972" rtl="0" eaLnBrk="1" fontAlgn="base" hangingPunct="1">
              <a:lnSpc>
                <a:spcPct val="100000"/>
              </a:lnSpc>
              <a:spcBef>
                <a:spcPct val="20000"/>
              </a:spcBef>
              <a:spcAft>
                <a:spcPct val="0"/>
              </a:spcAft>
              <a:buClr>
                <a:srgbClr val="FF0000"/>
              </a:buClr>
              <a:buSzTx/>
              <a:buFont typeface="Wingdings" charset="2"/>
              <a:buNone/>
              <a:defRPr kumimoji="0" lang="zh-CN" altLang="en-US" sz="2010" b="0" i="0" u="none">
                <a:solidFill>
                  <a:schemeClr val="tx1"/>
                </a:solidFill>
                <a:effectLst>
                  <a:outerShdw blurRad="38100" dist="38100" dir="2700000" algn="tl">
                    <a:srgbClr val="000000"/>
                  </a:outerShdw>
                </a:effectLst>
                <a:latin typeface="Arial" pitchFamily="34" charset="0"/>
                <a:ea typeface="宋体" charset="-122"/>
              </a:defRPr>
            </a:lvl5pPr>
          </a:lstStyle>
          <a:p>
            <a:pPr lvl="0"/>
            <a:r>
              <a:t>单击此处编辑母版副标题样式</a:t>
            </a:r>
          </a:p>
        </p:txBody>
      </p:sp>
      <p:sp>
        <p:nvSpPr>
          <p:cNvPr id="2072" name=""/>
          <p:cNvSpPr/>
          <p:nvPr>
            <p:ph type="dt" sz="quarter" idx="2"/>
          </p:nvPr>
        </p:nvSpPr>
        <p:spPr>
          <a:xfrm>
            <a:off x="468313" y="6092825"/>
            <a:ext cx="2133600" cy="457200"/>
          </a:xfrm>
          <a:prstGeom prst="rect">
            <a:avLst/>
          </a:prstGeom>
          <a:noFill/>
          <a:ln cap="flat">
            <a:noFill/>
            <a:prstDash val="solid"/>
            <a:miter lim="800000"/>
            <a:headEnd type="none" w="med" len="med"/>
            <a:tailEnd type="none" w="med" len="med"/>
          </a:ln>
        </p:spPr>
        <p:txBody>
          <a:bodyPr anchor="b" anchorCtr="0"/>
          <a:lstStyle>
            <a:defPPr>
              <a:defRPr lang="zh-CN" altLang="en-US"/>
            </a:defPPr>
            <a:lvl1pPr marL="0"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1pPr>
            <a:lvl2pPr marL="459486"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2pPr>
            <a:lvl3pPr marL="918972"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3pPr>
            <a:lvl4pPr marL="1378458"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4pPr>
            <a:lvl5pPr marL="1837944"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5pPr>
          </a:lstStyle>
          <a:p>
            <a:pPr lvl="0" eaLnBrk="1" hangingPunct="1"/>
            <a:r>
              <a:rPr sz="1608">
                <a:effectLst>
                  <a:outerShdw blurRad="38100" dist="38100" dir="2700000" algn="tl">
                    <a:schemeClr val="bg2"/>
                  </a:outerShdw>
                </a:effectLst>
                <a:latin typeface="Arial" pitchFamily="34" charset="0"/>
                <a:ea typeface="宋体" charset="-122"/>
              </a:rPr>
              <a:t>２００8－9-22</a:t>
            </a:r>
            <a:endParaRPr sz="1608">
              <a:effectLst>
                <a:outerShdw blurRad="38100" dist="38100" dir="2700000" algn="tl">
                  <a:schemeClr val="bg2"/>
                </a:outerShdw>
              </a:effectLst>
              <a:latin typeface="Arial" pitchFamily="34" charset="0"/>
              <a:ea typeface="宋体" charset="-122"/>
            </a:endParaRPr>
          </a:p>
        </p:txBody>
      </p:sp>
      <p:sp>
        <p:nvSpPr>
          <p:cNvPr id="2073" name=""/>
          <p:cNvSpPr/>
          <p:nvPr>
            <p:ph type="sldNum" sz="quarter" idx="3"/>
          </p:nvPr>
        </p:nvSpPr>
        <p:spPr>
          <a:xfrm>
            <a:off x="6659563" y="6165850"/>
            <a:ext cx="2133600" cy="457200"/>
          </a:xfrm>
          <a:prstGeom prst="rect">
            <a:avLst/>
          </a:prstGeom>
          <a:noFill/>
          <a:ln cap="flat">
            <a:noFill/>
            <a:prstDash val="solid"/>
            <a:miter lim="800000"/>
            <a:headEnd type="none" w="med" len="med"/>
            <a:tailEnd type="none" w="med" len="med"/>
          </a:ln>
        </p:spPr>
        <p:txBody>
          <a:bodyPr anchor="b" anchorCtr="0"/>
          <a:lstStyle>
            <a:defPPr>
              <a:defRPr lang="zh-CN" altLang="en-US"/>
            </a:defPPr>
            <a:lvl1pPr marL="0"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1pPr>
            <a:lvl2pPr marL="459486"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2pPr>
            <a:lvl3pPr marL="918972"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3pPr>
            <a:lvl4pPr marL="1378458"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4pPr>
            <a:lvl5pPr marL="1837944"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5pPr>
          </a:lstStyle>
          <a:p>
            <a:pPr lvl="0" algn="r" eaLnBrk="1" hangingPunct="1"/>
            <a:fld id="{AE49150B-A6D1-4B38-B00F-9348B789A292}" type="slidenum">
              <a:rPr sz="1608">
                <a:effectLst>
                  <a:outerShdw blurRad="38100" dist="38100" dir="2700000" algn="tl">
                    <a:schemeClr val="bg2"/>
                  </a:outerShdw>
                </a:effectLst>
                <a:latin typeface="Arial" pitchFamily="34" charset="0"/>
                <a:ea typeface="宋体" charset="-122"/>
              </a:rPr>
              <a:t>*</a:t>
            </a:fld>
            <a:endParaRPr sz="1608">
              <a:effectLst>
                <a:outerShdw blurRad="38100" dist="38100" dir="2700000" algn="tl">
                  <a:schemeClr val="bg2"/>
                </a:outerShdw>
              </a:effectLst>
              <a:latin typeface="Arial" pitchFamily="34" charset="0"/>
              <a:ea typeface="宋体" charset="-122"/>
            </a:endParaRPr>
          </a:p>
        </p:txBody>
      </p:sp>
      <p:sp>
        <p:nvSpPr>
          <p:cNvPr id="2074" name=""/>
          <p:cNvSpPr/>
          <p:nvPr>
            <p:ph type="ftr" sz="quarter" idx="4"/>
          </p:nvPr>
        </p:nvSpPr>
        <p:spPr>
          <a:xfrm>
            <a:off x="3139821" y="6279642"/>
            <a:ext cx="2910078" cy="459486"/>
          </a:xfrm>
          <a:prstGeom prst="rect">
            <a:avLst/>
          </a:prstGeom>
          <a:noFill/>
          <a:ln cap="flat">
            <a:noFill/>
            <a:prstDash val="solid"/>
            <a:miter lim="800000"/>
            <a:headEnd type="none" w="med" len="med"/>
            <a:tailEnd type="none" w="med" len="med"/>
          </a:ln>
        </p:spPr>
        <p:txBody>
          <a:bodyPr anchor="b" anchorCtr="0"/>
          <a:lstStyle>
            <a:defPPr>
              <a:defRPr lang="zh-CN" altLang="en-US"/>
            </a:defPPr>
            <a:lvl1pPr marL="0"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1pPr>
            <a:lvl2pPr marL="459486"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2pPr>
            <a:lvl3pPr marL="918972"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3pPr>
            <a:lvl4pPr marL="1378458"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4pPr>
            <a:lvl5pPr marL="1837944"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5pPr>
          </a:lstStyle>
          <a:p>
            <a:pPr lvl="0" algn="ctr" eaLnBrk="1" hangingPunct="1"/>
            <a:fld id="{0B751F96-1F15-4878-B446-F66C39292703}" type="footer">
              <a:rPr sz="1608">
                <a:solidFill>
                  <a:srgbClr val="FFCC99"/>
                </a:solidFill>
                <a:effectLst>
                  <a:outerShdw blurRad="38100" dist="38100" dir="2700000" algn="tl">
                    <a:srgbClr val="000000"/>
                  </a:outerShdw>
                </a:effectLst>
                <a:latin typeface="Arial" pitchFamily="34" charset="0"/>
                <a:ea typeface="宋体" charset="-122"/>
              </a:rPr>
              <a:t>医院感染年会</a:t>
            </a:fld>
            <a:endParaRPr sz="1608">
              <a:solidFill>
                <a:srgbClr val="FFCC99"/>
              </a:solidFill>
              <a:effectLst>
                <a:outerShdw blurRad="38100" dist="38100" dir="2700000" algn="tl">
                  <a:srgbClr val="000000"/>
                </a:outerShdw>
              </a:effectLst>
              <a:latin typeface="Arial" pitchFamily="34" charset="0"/>
              <a:ea typeface="宋体" charset="-122"/>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pPr lvl="0" eaLnBrk="1" hangingPunct="1"/>
            <a:r>
              <a:rPr sz="1206">
                <a:solidFill>
                  <a:srgbClr val="FFFF66"/>
                </a:solidFill>
                <a:effectLst>
                  <a:outerShdw blurRad="38100" dist="38100" dir="2700000" algn="tl">
                    <a:srgbClr val="000000"/>
                  </a:outerShdw>
                </a:effectLst>
                <a:latin typeface="Arial" pitchFamily="34" charset="0"/>
                <a:ea typeface="宋体" charset="-122"/>
              </a:rPr>
              <a:t>２００8－9-22</a:t>
            </a:r>
            <a:endParaRPr sz="1206">
              <a:solidFill>
                <a:srgbClr val="FFFF66"/>
              </a:solidFill>
              <a:effectLst>
                <a:outerShdw blurRad="38100" dist="38100" dir="2700000" algn="tl">
                  <a:srgbClr val="000000"/>
                </a:outerShdw>
              </a:effectLst>
              <a:latin typeface="Arial" pitchFamily="34" charset="0"/>
              <a:ea typeface="宋体" charset="-122"/>
            </a:endParaRPr>
          </a:p>
        </p:txBody>
      </p:sp>
      <p:sp>
        <p:nvSpPr>
          <p:cNvPr id="3" name="Footer Placeholder 2"/>
          <p:cNvSpPr>
            <a:spLocks noGrp="1"/>
          </p:cNvSpPr>
          <p:nvPr>
            <p:ph type="ftr" sz="quarter" idx="11"/>
          </p:nvPr>
        </p:nvSpPr>
        <p:spPr/>
        <p:txBody>
          <a:bodyPr/>
          <a:lstStyle/>
          <a:p>
            <a:pPr lvl="0" eaLnBrk="1" hangingPunct="1"/>
            <a:fld id="{B45F0E8D-17E7-4CD3-B523-29B75E6006C8}" type="footer">
              <a:rPr sz="1608">
                <a:solidFill>
                  <a:srgbClr val="FFFF66"/>
                </a:solidFill>
                <a:effectLst>
                  <a:outerShdw blurRad="38100" dist="38100" dir="2700000" algn="tl">
                    <a:srgbClr val="000000"/>
                  </a:outerShdw>
                </a:effectLst>
                <a:latin typeface="Arial" pitchFamily="34" charset="0"/>
                <a:ea typeface="宋体" charset="-122"/>
              </a:rPr>
              <a:t>医院感染年会</a:t>
            </a:fld>
            <a:endParaRPr sz="1608">
              <a:solidFill>
                <a:srgbClr val="FFFF66"/>
              </a:solidFill>
              <a:effectLst>
                <a:outerShdw blurRad="38100" dist="38100" dir="2700000" algn="tl">
                  <a:srgbClr val="000000"/>
                </a:outerShdw>
              </a:effectLst>
              <a:latin typeface="Arial" pitchFamily="34" charset="0"/>
              <a:ea typeface="宋体" charset="-122"/>
            </a:endParaRPr>
          </a:p>
        </p:txBody>
      </p:sp>
      <p:sp>
        <p:nvSpPr>
          <p:cNvPr id="4" name="Slide Number Placeholder 3"/>
          <p:cNvSpPr>
            <a:spLocks noGrp="1"/>
          </p:cNvSpPr>
          <p:nvPr>
            <p:ph type="sldNum" sz="quarter" idx="12"/>
          </p:nvPr>
        </p:nvSpPr>
        <p:spPr/>
        <p:txBody>
          <a:bodyPr/>
          <a:lstStyle/>
          <a:p>
            <a:pPr lvl="0" algn="r" eaLnBrk="1" hangingPunct="1"/>
            <a:fld id="{93AE1883-0942-4AA3-9DB2-9C7C3A0314B1}" type="slidenum">
              <a:rPr sz="1206">
                <a:solidFill>
                  <a:srgbClr val="FFFF66"/>
                </a:solidFill>
                <a:effectLst>
                  <a:outerShdw blurRad="38100" dist="38100" dir="2700000" algn="tl">
                    <a:srgbClr val="000000"/>
                  </a:outerShdw>
                </a:effectLst>
                <a:latin typeface="Arial" pitchFamily="34" charset="0"/>
                <a:ea typeface="宋体" charset="-122"/>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rgbClr val="001747"/>
            </a:gs>
            <a:gs pos="100000">
              <a:schemeClr val="bg1"/>
            </a:gs>
          </a:gsLst>
          <a:lin ang="5400000"/>
        </a:gradFill>
      </p:bgPr>
    </p:bg>
    <p:spTree>
      <p:nvGrpSpPr>
        <p:cNvPr id="1" name=""/>
        <p:cNvGrpSpPr/>
        <p:nvPr/>
      </p:nvGrpSpPr>
      <p:grpSpPr/>
      <p:grpSp>
        <p:nvGrpSpPr>
          <p:cNvPr id="1026" name=""/>
          <p:cNvGrpSpPr/>
          <p:nvPr/>
        </p:nvGrpSpPr>
        <p:grpSpPr>
          <a:xfrm>
            <a:off x="0" y="0"/>
            <a:ext cx="9189720" cy="6892290"/>
            <a:chExt cx="5789" cy="4342"/>
          </a:xfrm>
        </p:grpSpPr>
        <p:sp>
          <p:nvSpPr>
            <p:cNvPr id="1027" name=""/>
            <p:cNvSpPr/>
            <p:nvPr/>
          </p:nvSpPr>
          <p:spPr bwMode="hidden">
            <a:xfrm>
              <a:off x="0" y="3087"/>
              <a:ext cx="5789" cy="1254"/>
            </a:xfrm>
            <a:custGeom>
              <a:rect l="l" t="t" r="r" b="b"/>
              <a:pathLst>
                <a:path w="6027" h="2296">
                  <a:moveTo>
                    <a:pt x="6027" y="2296"/>
                  </a:moveTo>
                  <a:lnTo>
                    <a:pt x="0" y="2296"/>
                  </a:lnTo>
                  <a:lnTo>
                    <a:pt x="0" y="0"/>
                  </a:lnTo>
                  <a:lnTo>
                    <a:pt x="6027" y="0"/>
                  </a:lnTo>
                  <a:lnTo>
                    <a:pt x="6027" y="2296"/>
                  </a:lnTo>
                  <a:lnTo>
                    <a:pt x="6027" y="2296"/>
                  </a:lnTo>
                  <a:close/>
                </a:path>
              </a:pathLst>
            </a:custGeom>
            <a:gradFill rotWithShape="0">
              <a:gsLst>
                <a:gs pos="0">
                  <a:srgbClr val="003399"/>
                </a:gs>
                <a:gs pos="100000">
                  <a:srgbClr val="33CCCC"/>
                </a:gs>
              </a:gsLst>
              <a:lin ang="5400000"/>
            </a:gra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8" name=""/>
            <p:cNvSpPr/>
            <p:nvPr/>
          </p:nvSpPr>
          <p:spPr bwMode="hidden">
            <a:xfrm>
              <a:off x="0" y="0"/>
              <a:ext cx="5789" cy="3087"/>
            </a:xfrm>
            <a:custGeom>
              <a:rect l="l" t="t" r="r" b="b"/>
              <a:pathLst>
                <a:path w="6027" h="2296">
                  <a:moveTo>
                    <a:pt x="6027" y="2296"/>
                  </a:moveTo>
                  <a:lnTo>
                    <a:pt x="0" y="2296"/>
                  </a:lnTo>
                  <a:lnTo>
                    <a:pt x="0" y="0"/>
                  </a:lnTo>
                  <a:lnTo>
                    <a:pt x="6027" y="0"/>
                  </a:lnTo>
                  <a:lnTo>
                    <a:pt x="6027" y="2296"/>
                  </a:lnTo>
                  <a:lnTo>
                    <a:pt x="6027" y="2296"/>
                  </a:lnTo>
                  <a:close/>
                </a:path>
              </a:pathLst>
            </a:custGeom>
            <a:gradFill rotWithShape="0">
              <a:gsLst>
                <a:gs pos="0">
                  <a:srgbClr val="001747"/>
                </a:gs>
                <a:gs pos="100000">
                  <a:srgbClr val="003399"/>
                </a:gs>
              </a:gsLst>
              <a:lin ang="5400000"/>
            </a:gra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29" name=""/>
          <p:cNvSpPr/>
          <p:nvPr/>
        </p:nvSpPr>
        <p:spPr bwMode="hidden">
          <a:xfrm>
            <a:off x="6279642" y="6294001"/>
            <a:ext cx="2910078" cy="612648"/>
          </a:xfrm>
          <a:custGeom>
            <a:rect l="l" t="t" r="r" b="b"/>
            <a:pathLst>
              <a:path w="5748" h="246">
                <a:moveTo>
                  <a:pt x="5748" y="246"/>
                </a:moveTo>
                <a:lnTo>
                  <a:pt x="0" y="246"/>
                </a:lnTo>
                <a:lnTo>
                  <a:pt x="0" y="0"/>
                </a:lnTo>
                <a:lnTo>
                  <a:pt x="5748" y="0"/>
                </a:lnTo>
                <a:lnTo>
                  <a:pt x="5748" y="246"/>
                </a:lnTo>
                <a:lnTo>
                  <a:pt x="5748" y="246"/>
                </a:lnTo>
                <a:close/>
              </a:path>
            </a:pathLst>
          </a:custGeom>
          <a:gradFill rotWithShape="0">
            <a:gsLst>
              <a:gs pos="0">
                <a:srgbClr val="003399"/>
              </a:gs>
              <a:gs pos="100000">
                <a:srgbClr val="00FFCC"/>
              </a:gs>
            </a:gsLst>
            <a:lin ang="18900000"/>
          </a:gra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30" name=""/>
          <p:cNvGrpSpPr/>
          <p:nvPr/>
        </p:nvGrpSpPr>
        <p:grpSpPr>
          <a:xfrm>
            <a:off x="0" y="6049899"/>
            <a:ext cx="7887843" cy="861537"/>
            <a:chOff x="0" y="3811"/>
            <a:chExt cx="4969" cy="543"/>
          </a:xfrm>
        </p:grpSpPr>
        <p:sp>
          <p:nvSpPr>
            <p:cNvPr id="1031" name=""/>
            <p:cNvSpPr/>
            <p:nvPr/>
          </p:nvSpPr>
          <p:spPr bwMode="ltGray">
            <a:xfrm>
              <a:off x="1495" y="3811"/>
              <a:ext cx="3256" cy="539"/>
            </a:xfrm>
            <a:custGeom>
              <a:rect l="l" t="t" r="r" b="b"/>
              <a:pathLst>
                <a:path w="3240" h="536">
                  <a:moveTo>
                    <a:pt x="3132" y="469"/>
                  </a:moveTo>
                  <a:lnTo>
                    <a:pt x="2995" y="395"/>
                  </a:lnTo>
                  <a:lnTo>
                    <a:pt x="2911" y="375"/>
                  </a:lnTo>
                  <a:lnTo>
                    <a:pt x="2678" y="228"/>
                  </a:lnTo>
                  <a:lnTo>
                    <a:pt x="2553" y="74"/>
                  </a:lnTo>
                  <a:lnTo>
                    <a:pt x="2457" y="7"/>
                  </a:lnTo>
                  <a:lnTo>
                    <a:pt x="2403" y="47"/>
                  </a:lnTo>
                  <a:lnTo>
                    <a:pt x="2289" y="74"/>
                  </a:lnTo>
                  <a:lnTo>
                    <a:pt x="2134" y="74"/>
                  </a:lnTo>
                  <a:lnTo>
                    <a:pt x="2044" y="128"/>
                  </a:lnTo>
                  <a:lnTo>
                    <a:pt x="1775" y="222"/>
                  </a:lnTo>
                  <a:lnTo>
                    <a:pt x="1602" y="181"/>
                  </a:lnTo>
                  <a:lnTo>
                    <a:pt x="1560" y="101"/>
                  </a:lnTo>
                  <a:lnTo>
                    <a:pt x="1542" y="87"/>
                  </a:lnTo>
                  <a:lnTo>
                    <a:pt x="1446" y="60"/>
                  </a:lnTo>
                  <a:lnTo>
                    <a:pt x="1375" y="74"/>
                  </a:lnTo>
                  <a:lnTo>
                    <a:pt x="1309" y="87"/>
                  </a:lnTo>
                  <a:lnTo>
                    <a:pt x="1243" y="13"/>
                  </a:lnTo>
                  <a:lnTo>
                    <a:pt x="1225" y="0"/>
                  </a:lnTo>
                  <a:lnTo>
                    <a:pt x="1189" y="0"/>
                  </a:lnTo>
                  <a:lnTo>
                    <a:pt x="1106" y="34"/>
                  </a:lnTo>
                  <a:lnTo>
                    <a:pt x="1106" y="34"/>
                  </a:lnTo>
                  <a:lnTo>
                    <a:pt x="1094" y="40"/>
                  </a:lnTo>
                  <a:lnTo>
                    <a:pt x="1070" y="54"/>
                  </a:lnTo>
                  <a:lnTo>
                    <a:pt x="1034" y="74"/>
                  </a:lnTo>
                  <a:lnTo>
                    <a:pt x="1004" y="74"/>
                  </a:lnTo>
                  <a:lnTo>
                    <a:pt x="986" y="74"/>
                  </a:lnTo>
                  <a:lnTo>
                    <a:pt x="956" y="81"/>
                  </a:lnTo>
                  <a:lnTo>
                    <a:pt x="920" y="94"/>
                  </a:lnTo>
                  <a:lnTo>
                    <a:pt x="884" y="107"/>
                  </a:lnTo>
                  <a:lnTo>
                    <a:pt x="843" y="128"/>
                  </a:lnTo>
                  <a:lnTo>
                    <a:pt x="813" y="141"/>
                  </a:lnTo>
                  <a:lnTo>
                    <a:pt x="789" y="148"/>
                  </a:lnTo>
                  <a:lnTo>
                    <a:pt x="783" y="154"/>
                  </a:lnTo>
                  <a:lnTo>
                    <a:pt x="556" y="228"/>
                  </a:lnTo>
                  <a:lnTo>
                    <a:pt x="394" y="294"/>
                  </a:lnTo>
                  <a:lnTo>
                    <a:pt x="107" y="462"/>
                  </a:lnTo>
                  <a:lnTo>
                    <a:pt x="0" y="536"/>
                  </a:lnTo>
                  <a:lnTo>
                    <a:pt x="3240" y="536"/>
                  </a:lnTo>
                  <a:lnTo>
                    <a:pt x="3132" y="469"/>
                  </a:lnTo>
                  <a:lnTo>
                    <a:pt x="3132" y="469"/>
                  </a:lnTo>
                  <a:close/>
                </a:path>
              </a:pathLst>
            </a:custGeom>
            <a:gradFill rotWithShape="0">
              <a:gsLst>
                <a:gs pos="0">
                  <a:srgbClr val="857966"/>
                </a:gs>
                <a:gs pos="100000">
                  <a:srgbClr val="463416"/>
                </a:gs>
              </a:gsLst>
              <a:lin ang="5400000"/>
            </a:gra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32" name=""/>
            <p:cNvGrpSpPr/>
            <p:nvPr/>
          </p:nvGrpSpPr>
          <p:grpSpPr>
            <a:xfrm>
              <a:off x="2498" y="3811"/>
              <a:ext cx="2470" cy="543"/>
              <a:chOff x="2498" y="3811"/>
              <a:chExt cx="2470" cy="543"/>
            </a:xfrm>
          </p:grpSpPr>
          <p:sp>
            <p:nvSpPr>
              <p:cNvPr id="1033" name=""/>
              <p:cNvSpPr/>
              <p:nvPr/>
            </p:nvSpPr>
            <p:spPr bwMode="ltGray">
              <a:xfrm>
                <a:off x="3968" y="3818"/>
                <a:ext cx="1001" cy="536"/>
              </a:xfrm>
              <a:custGeom>
                <a:rect l="l" t="t" r="r" b="b"/>
                <a:pathLst>
                  <a:path w="996" h="533">
                    <a:moveTo>
                      <a:pt x="636" y="373"/>
                    </a:moveTo>
                    <a:lnTo>
                      <a:pt x="495" y="370"/>
                    </a:lnTo>
                    <a:lnTo>
                      <a:pt x="280" y="249"/>
                    </a:lnTo>
                    <a:lnTo>
                      <a:pt x="127" y="66"/>
                    </a:lnTo>
                    <a:lnTo>
                      <a:pt x="0" y="0"/>
                    </a:lnTo>
                    <a:lnTo>
                      <a:pt x="22" y="26"/>
                    </a:lnTo>
                    <a:lnTo>
                      <a:pt x="0" y="65"/>
                    </a:lnTo>
                    <a:lnTo>
                      <a:pt x="30" y="119"/>
                    </a:lnTo>
                    <a:lnTo>
                      <a:pt x="75" y="243"/>
                    </a:lnTo>
                    <a:lnTo>
                      <a:pt x="45" y="422"/>
                    </a:lnTo>
                    <a:lnTo>
                      <a:pt x="200" y="329"/>
                    </a:lnTo>
                    <a:lnTo>
                      <a:pt x="612" y="533"/>
                    </a:lnTo>
                    <a:lnTo>
                      <a:pt x="996" y="529"/>
                    </a:lnTo>
                    <a:lnTo>
                      <a:pt x="828" y="473"/>
                    </a:lnTo>
                    <a:lnTo>
                      <a:pt x="636" y="373"/>
                    </a:lnTo>
                    <a:close/>
                  </a:path>
                </a:pathLst>
              </a:custGeom>
              <a:solidFill>
                <a:srgbClr val="463416"/>
              </a:soli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4" name=""/>
              <p:cNvSpPr/>
              <p:nvPr/>
            </p:nvSpPr>
            <p:spPr bwMode="ltGray">
              <a:xfrm>
                <a:off x="2690" y="3811"/>
                <a:ext cx="187" cy="397"/>
              </a:xfrm>
              <a:custGeom>
                <a:rect l="l" t="t" r="r" b="b"/>
                <a:pathLst>
                  <a:path w="186" h="353">
                    <a:moveTo>
                      <a:pt x="36" y="0"/>
                    </a:moveTo>
                    <a:lnTo>
                      <a:pt x="54" y="18"/>
                    </a:lnTo>
                    <a:lnTo>
                      <a:pt x="24" y="30"/>
                    </a:lnTo>
                    <a:lnTo>
                      <a:pt x="18" y="66"/>
                    </a:lnTo>
                    <a:lnTo>
                      <a:pt x="42" y="114"/>
                    </a:lnTo>
                    <a:lnTo>
                      <a:pt x="48" y="162"/>
                    </a:lnTo>
                    <a:lnTo>
                      <a:pt x="0" y="353"/>
                    </a:lnTo>
                    <a:lnTo>
                      <a:pt x="54" y="233"/>
                    </a:lnTo>
                    <a:lnTo>
                      <a:pt x="84" y="216"/>
                    </a:lnTo>
                    <a:lnTo>
                      <a:pt x="126" y="126"/>
                    </a:lnTo>
                    <a:lnTo>
                      <a:pt x="144" y="120"/>
                    </a:lnTo>
                    <a:lnTo>
                      <a:pt x="144" y="90"/>
                    </a:lnTo>
                    <a:lnTo>
                      <a:pt x="186" y="66"/>
                    </a:lnTo>
                    <a:lnTo>
                      <a:pt x="162" y="60"/>
                    </a:lnTo>
                    <a:lnTo>
                      <a:pt x="36" y="0"/>
                    </a:lnTo>
                    <a:lnTo>
                      <a:pt x="36" y="0"/>
                    </a:lnTo>
                    <a:close/>
                  </a:path>
                </a:pathLst>
              </a:custGeom>
              <a:solidFill>
                <a:srgbClr val="463416"/>
              </a:soli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5" name=""/>
              <p:cNvSpPr/>
              <p:nvPr/>
            </p:nvSpPr>
            <p:spPr bwMode="ltGray">
              <a:xfrm>
                <a:off x="3045" y="3912"/>
                <a:ext cx="380" cy="272"/>
              </a:xfrm>
              <a:custGeom>
                <a:rect l="l" t="t" r="r" b="b"/>
                <a:pathLst>
                  <a:path w="378" h="271">
                    <a:moveTo>
                      <a:pt x="18" y="0"/>
                    </a:moveTo>
                    <a:lnTo>
                      <a:pt x="12" y="13"/>
                    </a:lnTo>
                    <a:lnTo>
                      <a:pt x="0" y="40"/>
                    </a:lnTo>
                    <a:lnTo>
                      <a:pt x="60" y="121"/>
                    </a:lnTo>
                    <a:lnTo>
                      <a:pt x="310" y="271"/>
                    </a:lnTo>
                    <a:lnTo>
                      <a:pt x="290" y="139"/>
                    </a:lnTo>
                    <a:lnTo>
                      <a:pt x="378" y="76"/>
                    </a:lnTo>
                    <a:lnTo>
                      <a:pt x="251" y="94"/>
                    </a:lnTo>
                    <a:lnTo>
                      <a:pt x="90" y="54"/>
                    </a:lnTo>
                    <a:lnTo>
                      <a:pt x="18" y="0"/>
                    </a:lnTo>
                    <a:lnTo>
                      <a:pt x="18" y="0"/>
                    </a:lnTo>
                    <a:close/>
                  </a:path>
                </a:pathLst>
              </a:custGeom>
              <a:solidFill>
                <a:srgbClr val="463416"/>
              </a:soli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6" name=""/>
              <p:cNvSpPr/>
              <p:nvPr/>
            </p:nvSpPr>
            <p:spPr bwMode="ltGray">
              <a:xfrm>
                <a:off x="3646" y="3885"/>
                <a:ext cx="156" cy="74"/>
              </a:xfrm>
              <a:custGeom>
                <a:rect l="l" t="t" r="r" b="b"/>
                <a:pathLst>
                  <a:path w="155" h="66">
                    <a:moveTo>
                      <a:pt x="114" y="0"/>
                    </a:moveTo>
                    <a:lnTo>
                      <a:pt x="0" y="0"/>
                    </a:lnTo>
                    <a:lnTo>
                      <a:pt x="0" y="0"/>
                    </a:lnTo>
                    <a:lnTo>
                      <a:pt x="6" y="6"/>
                    </a:lnTo>
                    <a:lnTo>
                      <a:pt x="6" y="18"/>
                    </a:lnTo>
                    <a:lnTo>
                      <a:pt x="0" y="24"/>
                    </a:lnTo>
                    <a:lnTo>
                      <a:pt x="78" y="60"/>
                    </a:lnTo>
                    <a:lnTo>
                      <a:pt x="96" y="42"/>
                    </a:lnTo>
                    <a:lnTo>
                      <a:pt x="155" y="66"/>
                    </a:lnTo>
                    <a:lnTo>
                      <a:pt x="126" y="24"/>
                    </a:lnTo>
                    <a:lnTo>
                      <a:pt x="149" y="0"/>
                    </a:lnTo>
                    <a:lnTo>
                      <a:pt x="114" y="0"/>
                    </a:lnTo>
                    <a:lnTo>
                      <a:pt x="114" y="0"/>
                    </a:lnTo>
                    <a:close/>
                  </a:path>
                </a:pathLst>
              </a:custGeom>
              <a:solidFill>
                <a:srgbClr val="463416"/>
              </a:soli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7" name=""/>
              <p:cNvSpPr/>
              <p:nvPr/>
            </p:nvSpPr>
            <p:spPr bwMode="ltGray">
              <a:xfrm>
                <a:off x="2498" y="3878"/>
                <a:ext cx="42" cy="81"/>
              </a:xfrm>
              <a:custGeom>
                <a:rect l="l" t="t" r="r" b="b"/>
                <a:pathLst>
                  <a:path w="42" h="72">
                    <a:moveTo>
                      <a:pt x="6" y="36"/>
                    </a:moveTo>
                    <a:lnTo>
                      <a:pt x="0" y="18"/>
                    </a:lnTo>
                    <a:lnTo>
                      <a:pt x="12" y="6"/>
                    </a:lnTo>
                    <a:lnTo>
                      <a:pt x="0" y="6"/>
                    </a:lnTo>
                    <a:lnTo>
                      <a:pt x="12" y="6"/>
                    </a:lnTo>
                    <a:lnTo>
                      <a:pt x="24" y="6"/>
                    </a:lnTo>
                    <a:lnTo>
                      <a:pt x="36" y="6"/>
                    </a:lnTo>
                    <a:lnTo>
                      <a:pt x="42" y="0"/>
                    </a:lnTo>
                    <a:lnTo>
                      <a:pt x="30" y="18"/>
                    </a:lnTo>
                    <a:lnTo>
                      <a:pt x="42" y="48"/>
                    </a:lnTo>
                    <a:lnTo>
                      <a:pt x="12" y="72"/>
                    </a:lnTo>
                    <a:lnTo>
                      <a:pt x="6" y="36"/>
                    </a:lnTo>
                    <a:lnTo>
                      <a:pt x="6" y="36"/>
                    </a:lnTo>
                    <a:close/>
                  </a:path>
                </a:pathLst>
              </a:custGeom>
              <a:solidFill>
                <a:srgbClr val="463416"/>
              </a:soli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38" name=""/>
            <p:cNvSpPr/>
            <p:nvPr/>
          </p:nvSpPr>
          <p:spPr bwMode="ltGray">
            <a:xfrm>
              <a:off x="0" y="3811"/>
              <a:ext cx="3996" cy="538"/>
            </a:xfrm>
            <a:custGeom>
              <a:rect l="l" t="t" r="r" b="b"/>
              <a:pathLst>
                <a:path w="3976" h="527">
                  <a:moveTo>
                    <a:pt x="3976" y="527"/>
                  </a:moveTo>
                  <a:lnTo>
                    <a:pt x="3970" y="527"/>
                  </a:lnTo>
                  <a:lnTo>
                    <a:pt x="3844" y="509"/>
                  </a:lnTo>
                  <a:lnTo>
                    <a:pt x="2487" y="305"/>
                  </a:lnTo>
                  <a:lnTo>
                    <a:pt x="2039" y="36"/>
                  </a:lnTo>
                  <a:lnTo>
                    <a:pt x="1907" y="24"/>
                  </a:lnTo>
                  <a:lnTo>
                    <a:pt x="1883" y="54"/>
                  </a:lnTo>
                  <a:lnTo>
                    <a:pt x="1859" y="54"/>
                  </a:lnTo>
                  <a:lnTo>
                    <a:pt x="1830" y="30"/>
                  </a:lnTo>
                  <a:lnTo>
                    <a:pt x="1704" y="102"/>
                  </a:lnTo>
                  <a:lnTo>
                    <a:pt x="1608" y="126"/>
                  </a:lnTo>
                  <a:lnTo>
                    <a:pt x="1561" y="132"/>
                  </a:lnTo>
                  <a:lnTo>
                    <a:pt x="1495" y="102"/>
                  </a:lnTo>
                  <a:lnTo>
                    <a:pt x="1357" y="126"/>
                  </a:lnTo>
                  <a:lnTo>
                    <a:pt x="1285" y="24"/>
                  </a:lnTo>
                  <a:lnTo>
                    <a:pt x="1280" y="18"/>
                  </a:lnTo>
                  <a:lnTo>
                    <a:pt x="1262" y="12"/>
                  </a:lnTo>
                  <a:lnTo>
                    <a:pt x="1238" y="6"/>
                  </a:lnTo>
                  <a:lnTo>
                    <a:pt x="1220" y="0"/>
                  </a:lnTo>
                  <a:lnTo>
                    <a:pt x="1196" y="0"/>
                  </a:lnTo>
                  <a:lnTo>
                    <a:pt x="1166" y="0"/>
                  </a:lnTo>
                  <a:lnTo>
                    <a:pt x="1142" y="0"/>
                  </a:lnTo>
                  <a:lnTo>
                    <a:pt x="1136" y="0"/>
                  </a:lnTo>
                  <a:lnTo>
                    <a:pt x="1130" y="0"/>
                  </a:lnTo>
                  <a:lnTo>
                    <a:pt x="1124" y="6"/>
                  </a:lnTo>
                  <a:lnTo>
                    <a:pt x="1118" y="12"/>
                  </a:lnTo>
                  <a:lnTo>
                    <a:pt x="1100" y="18"/>
                  </a:lnTo>
                  <a:lnTo>
                    <a:pt x="1088" y="18"/>
                  </a:lnTo>
                  <a:lnTo>
                    <a:pt x="1070" y="24"/>
                  </a:lnTo>
                  <a:lnTo>
                    <a:pt x="1052" y="30"/>
                  </a:lnTo>
                  <a:lnTo>
                    <a:pt x="1034" y="36"/>
                  </a:lnTo>
                  <a:lnTo>
                    <a:pt x="1028" y="42"/>
                  </a:lnTo>
                  <a:lnTo>
                    <a:pt x="969" y="60"/>
                  </a:lnTo>
                  <a:lnTo>
                    <a:pt x="921" y="72"/>
                  </a:lnTo>
                  <a:lnTo>
                    <a:pt x="855" y="48"/>
                  </a:lnTo>
                  <a:lnTo>
                    <a:pt x="825" y="48"/>
                  </a:lnTo>
                  <a:lnTo>
                    <a:pt x="759" y="72"/>
                  </a:lnTo>
                  <a:lnTo>
                    <a:pt x="735" y="72"/>
                  </a:lnTo>
                  <a:lnTo>
                    <a:pt x="706" y="60"/>
                  </a:lnTo>
                  <a:lnTo>
                    <a:pt x="640" y="60"/>
                  </a:lnTo>
                  <a:lnTo>
                    <a:pt x="544" y="72"/>
                  </a:lnTo>
                  <a:lnTo>
                    <a:pt x="389" y="18"/>
                  </a:lnTo>
                  <a:lnTo>
                    <a:pt x="323" y="60"/>
                  </a:lnTo>
                  <a:lnTo>
                    <a:pt x="317" y="60"/>
                  </a:lnTo>
                  <a:lnTo>
                    <a:pt x="305" y="72"/>
                  </a:lnTo>
                  <a:lnTo>
                    <a:pt x="287" y="78"/>
                  </a:lnTo>
                  <a:lnTo>
                    <a:pt x="263" y="90"/>
                  </a:lnTo>
                  <a:lnTo>
                    <a:pt x="203" y="120"/>
                  </a:lnTo>
                  <a:lnTo>
                    <a:pt x="149" y="150"/>
                  </a:lnTo>
                  <a:lnTo>
                    <a:pt x="78" y="168"/>
                  </a:lnTo>
                  <a:lnTo>
                    <a:pt x="0" y="180"/>
                  </a:lnTo>
                  <a:lnTo>
                    <a:pt x="0" y="527"/>
                  </a:lnTo>
                  <a:lnTo>
                    <a:pt x="1010" y="527"/>
                  </a:lnTo>
                  <a:lnTo>
                    <a:pt x="3725" y="527"/>
                  </a:lnTo>
                  <a:lnTo>
                    <a:pt x="3976" y="527"/>
                  </a:lnTo>
                  <a:lnTo>
                    <a:pt x="3976" y="527"/>
                  </a:lnTo>
                  <a:close/>
                </a:path>
              </a:pathLst>
            </a:custGeom>
            <a:gradFill rotWithShape="0">
              <a:gsLst>
                <a:gs pos="0">
                  <a:srgbClr val="746751"/>
                </a:gs>
                <a:gs pos="100000">
                  <a:srgbClr val="463416"/>
                </a:gs>
              </a:gsLst>
              <a:lin ang="5400000"/>
            </a:gra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39" name=""/>
          <p:cNvGrpSpPr/>
          <p:nvPr/>
        </p:nvGrpSpPr>
        <p:grpSpPr>
          <a:xfrm>
            <a:off x="542448" y="6037263"/>
            <a:ext cx="5713262" cy="855027"/>
            <a:chOff x="397" y="3811"/>
            <a:chExt cx="3599" cy="539"/>
          </a:xfrm>
        </p:grpSpPr>
        <p:sp>
          <p:nvSpPr>
            <p:cNvPr id="1040" name=""/>
            <p:cNvSpPr/>
            <p:nvPr/>
          </p:nvSpPr>
          <p:spPr>
            <a:xfrm>
              <a:off x="1202" y="3812"/>
              <a:ext cx="367" cy="292"/>
            </a:xfrm>
            <a:custGeom>
              <a:rect l="l" t="t" r="r" b="b"/>
              <a:pathLst>
                <a:path w="365" h="287">
                  <a:moveTo>
                    <a:pt x="24" y="24"/>
                  </a:moveTo>
                  <a:lnTo>
                    <a:pt x="0" y="60"/>
                  </a:lnTo>
                  <a:lnTo>
                    <a:pt x="66" y="108"/>
                  </a:lnTo>
                  <a:lnTo>
                    <a:pt x="143" y="180"/>
                  </a:lnTo>
                  <a:lnTo>
                    <a:pt x="191" y="168"/>
                  </a:lnTo>
                  <a:lnTo>
                    <a:pt x="341" y="287"/>
                  </a:lnTo>
                  <a:lnTo>
                    <a:pt x="305" y="174"/>
                  </a:lnTo>
                  <a:lnTo>
                    <a:pt x="365" y="132"/>
                  </a:lnTo>
                  <a:lnTo>
                    <a:pt x="359" y="126"/>
                  </a:lnTo>
                  <a:lnTo>
                    <a:pt x="335" y="114"/>
                  </a:lnTo>
                  <a:lnTo>
                    <a:pt x="299" y="90"/>
                  </a:lnTo>
                  <a:lnTo>
                    <a:pt x="257" y="72"/>
                  </a:lnTo>
                  <a:lnTo>
                    <a:pt x="215" y="54"/>
                  </a:lnTo>
                  <a:lnTo>
                    <a:pt x="173" y="36"/>
                  </a:lnTo>
                  <a:lnTo>
                    <a:pt x="143" y="24"/>
                  </a:lnTo>
                  <a:lnTo>
                    <a:pt x="131" y="18"/>
                  </a:lnTo>
                  <a:lnTo>
                    <a:pt x="107" y="18"/>
                  </a:lnTo>
                  <a:lnTo>
                    <a:pt x="95" y="18"/>
                  </a:lnTo>
                  <a:lnTo>
                    <a:pt x="72" y="12"/>
                  </a:lnTo>
                  <a:lnTo>
                    <a:pt x="66" y="12"/>
                  </a:lnTo>
                  <a:lnTo>
                    <a:pt x="54" y="6"/>
                  </a:lnTo>
                  <a:lnTo>
                    <a:pt x="42" y="0"/>
                  </a:lnTo>
                  <a:lnTo>
                    <a:pt x="30" y="0"/>
                  </a:lnTo>
                  <a:lnTo>
                    <a:pt x="24" y="24"/>
                  </a:lnTo>
                  <a:lnTo>
                    <a:pt x="24" y="24"/>
                  </a:lnTo>
                  <a:close/>
                </a:path>
              </a:pathLst>
            </a:custGeom>
            <a:solidFill>
              <a:srgbClr val="463416"/>
            </a:soli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1" name=""/>
            <p:cNvSpPr/>
            <p:nvPr/>
          </p:nvSpPr>
          <p:spPr>
            <a:xfrm>
              <a:off x="1952" y="3848"/>
              <a:ext cx="2043" cy="501"/>
            </a:xfrm>
            <a:custGeom>
              <a:rect l="l" t="t" r="r" b="b"/>
              <a:pathLst>
                <a:path w="2032" h="499">
                  <a:moveTo>
                    <a:pt x="186" y="18"/>
                  </a:moveTo>
                  <a:lnTo>
                    <a:pt x="138" y="6"/>
                  </a:lnTo>
                  <a:lnTo>
                    <a:pt x="96" y="0"/>
                  </a:lnTo>
                  <a:lnTo>
                    <a:pt x="36" y="0"/>
                  </a:lnTo>
                  <a:lnTo>
                    <a:pt x="12" y="25"/>
                  </a:lnTo>
                  <a:lnTo>
                    <a:pt x="0" y="128"/>
                  </a:lnTo>
                  <a:lnTo>
                    <a:pt x="60" y="104"/>
                  </a:lnTo>
                  <a:lnTo>
                    <a:pt x="90" y="134"/>
                  </a:lnTo>
                  <a:lnTo>
                    <a:pt x="150" y="153"/>
                  </a:lnTo>
                  <a:lnTo>
                    <a:pt x="209" y="273"/>
                  </a:lnTo>
                  <a:lnTo>
                    <a:pt x="401" y="359"/>
                  </a:lnTo>
                  <a:lnTo>
                    <a:pt x="777" y="359"/>
                  </a:lnTo>
                  <a:lnTo>
                    <a:pt x="2033" y="499"/>
                  </a:lnTo>
                  <a:lnTo>
                    <a:pt x="2033" y="499"/>
                  </a:lnTo>
                  <a:lnTo>
                    <a:pt x="1991" y="493"/>
                  </a:lnTo>
                  <a:lnTo>
                    <a:pt x="676" y="243"/>
                  </a:lnTo>
                  <a:lnTo>
                    <a:pt x="514" y="159"/>
                  </a:lnTo>
                  <a:lnTo>
                    <a:pt x="425" y="110"/>
                  </a:lnTo>
                  <a:lnTo>
                    <a:pt x="365" y="92"/>
                  </a:lnTo>
                  <a:lnTo>
                    <a:pt x="281" y="61"/>
                  </a:lnTo>
                  <a:lnTo>
                    <a:pt x="186" y="18"/>
                  </a:lnTo>
                  <a:lnTo>
                    <a:pt x="186" y="18"/>
                  </a:lnTo>
                  <a:close/>
                </a:path>
              </a:pathLst>
            </a:custGeom>
            <a:solidFill>
              <a:srgbClr val="463416"/>
            </a:soli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2" name=""/>
            <p:cNvSpPr/>
            <p:nvPr/>
          </p:nvSpPr>
          <p:spPr>
            <a:xfrm>
              <a:off x="1839" y="3842"/>
              <a:ext cx="71" cy="61"/>
            </a:xfrm>
            <a:custGeom>
              <a:rect l="l" t="t" r="r" b="b"/>
              <a:pathLst>
                <a:path w="71" h="60">
                  <a:moveTo>
                    <a:pt x="0" y="18"/>
                  </a:moveTo>
                  <a:lnTo>
                    <a:pt x="6" y="18"/>
                  </a:lnTo>
                  <a:lnTo>
                    <a:pt x="12" y="12"/>
                  </a:lnTo>
                  <a:lnTo>
                    <a:pt x="6" y="6"/>
                  </a:lnTo>
                  <a:lnTo>
                    <a:pt x="0" y="0"/>
                  </a:lnTo>
                  <a:lnTo>
                    <a:pt x="29" y="18"/>
                  </a:lnTo>
                  <a:lnTo>
                    <a:pt x="53" y="18"/>
                  </a:lnTo>
                  <a:lnTo>
                    <a:pt x="59" y="30"/>
                  </a:lnTo>
                  <a:lnTo>
                    <a:pt x="65" y="42"/>
                  </a:lnTo>
                  <a:lnTo>
                    <a:pt x="71" y="54"/>
                  </a:lnTo>
                  <a:lnTo>
                    <a:pt x="71" y="60"/>
                  </a:lnTo>
                  <a:lnTo>
                    <a:pt x="59" y="54"/>
                  </a:lnTo>
                  <a:lnTo>
                    <a:pt x="47" y="42"/>
                  </a:lnTo>
                  <a:lnTo>
                    <a:pt x="23" y="30"/>
                  </a:lnTo>
                  <a:lnTo>
                    <a:pt x="23" y="36"/>
                  </a:lnTo>
                  <a:lnTo>
                    <a:pt x="18" y="42"/>
                  </a:lnTo>
                  <a:lnTo>
                    <a:pt x="12" y="48"/>
                  </a:lnTo>
                  <a:lnTo>
                    <a:pt x="6" y="48"/>
                  </a:lnTo>
                  <a:lnTo>
                    <a:pt x="6" y="48"/>
                  </a:lnTo>
                  <a:lnTo>
                    <a:pt x="6" y="36"/>
                  </a:lnTo>
                  <a:lnTo>
                    <a:pt x="0" y="18"/>
                  </a:lnTo>
                  <a:lnTo>
                    <a:pt x="0" y="18"/>
                  </a:lnTo>
                  <a:close/>
                </a:path>
              </a:pathLst>
            </a:custGeom>
            <a:solidFill>
              <a:srgbClr val="463416"/>
            </a:soli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3" name=""/>
            <p:cNvSpPr/>
            <p:nvPr/>
          </p:nvSpPr>
          <p:spPr>
            <a:xfrm>
              <a:off x="859" y="3861"/>
              <a:ext cx="162" cy="165"/>
            </a:xfrm>
            <a:custGeom>
              <a:rect l="l" t="t" r="r" b="b"/>
              <a:pathLst>
                <a:path w="161" h="162">
                  <a:moveTo>
                    <a:pt x="30" y="0"/>
                  </a:moveTo>
                  <a:lnTo>
                    <a:pt x="48" y="6"/>
                  </a:lnTo>
                  <a:lnTo>
                    <a:pt x="72" y="6"/>
                  </a:lnTo>
                  <a:lnTo>
                    <a:pt x="114" y="12"/>
                  </a:lnTo>
                  <a:lnTo>
                    <a:pt x="96" y="54"/>
                  </a:lnTo>
                  <a:lnTo>
                    <a:pt x="96" y="60"/>
                  </a:lnTo>
                  <a:lnTo>
                    <a:pt x="102" y="72"/>
                  </a:lnTo>
                  <a:lnTo>
                    <a:pt x="108" y="84"/>
                  </a:lnTo>
                  <a:lnTo>
                    <a:pt x="120" y="96"/>
                  </a:lnTo>
                  <a:lnTo>
                    <a:pt x="143" y="114"/>
                  </a:lnTo>
                  <a:lnTo>
                    <a:pt x="155" y="138"/>
                  </a:lnTo>
                  <a:lnTo>
                    <a:pt x="161" y="156"/>
                  </a:lnTo>
                  <a:lnTo>
                    <a:pt x="161" y="162"/>
                  </a:lnTo>
                  <a:lnTo>
                    <a:pt x="96" y="102"/>
                  </a:lnTo>
                  <a:lnTo>
                    <a:pt x="30" y="54"/>
                  </a:lnTo>
                  <a:lnTo>
                    <a:pt x="0" y="0"/>
                  </a:lnTo>
                  <a:lnTo>
                    <a:pt x="30" y="0"/>
                  </a:lnTo>
                  <a:lnTo>
                    <a:pt x="30" y="0"/>
                  </a:lnTo>
                  <a:close/>
                </a:path>
              </a:pathLst>
            </a:custGeom>
            <a:solidFill>
              <a:srgbClr val="463416"/>
            </a:soli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4" name=""/>
            <p:cNvSpPr/>
            <p:nvPr/>
          </p:nvSpPr>
          <p:spPr>
            <a:xfrm>
              <a:off x="709" y="3873"/>
              <a:ext cx="59" cy="61"/>
            </a:xfrm>
            <a:custGeom>
              <a:rect l="l" t="t" r="r" b="b"/>
              <a:pathLst>
                <a:path w="59" h="60">
                  <a:moveTo>
                    <a:pt x="59" y="6"/>
                  </a:moveTo>
                  <a:lnTo>
                    <a:pt x="41" y="30"/>
                  </a:lnTo>
                  <a:lnTo>
                    <a:pt x="41" y="36"/>
                  </a:lnTo>
                  <a:lnTo>
                    <a:pt x="47" y="42"/>
                  </a:lnTo>
                  <a:lnTo>
                    <a:pt x="53" y="54"/>
                  </a:lnTo>
                  <a:lnTo>
                    <a:pt x="53" y="60"/>
                  </a:lnTo>
                  <a:lnTo>
                    <a:pt x="47" y="54"/>
                  </a:lnTo>
                  <a:lnTo>
                    <a:pt x="35" y="48"/>
                  </a:lnTo>
                  <a:lnTo>
                    <a:pt x="23" y="36"/>
                  </a:lnTo>
                  <a:lnTo>
                    <a:pt x="17" y="30"/>
                  </a:lnTo>
                  <a:lnTo>
                    <a:pt x="0" y="0"/>
                  </a:lnTo>
                  <a:lnTo>
                    <a:pt x="59" y="6"/>
                  </a:lnTo>
                  <a:lnTo>
                    <a:pt x="59" y="6"/>
                  </a:lnTo>
                  <a:close/>
                </a:path>
              </a:pathLst>
            </a:custGeom>
            <a:solidFill>
              <a:srgbClr val="463416"/>
            </a:soli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5" name=""/>
            <p:cNvSpPr/>
            <p:nvPr/>
          </p:nvSpPr>
          <p:spPr>
            <a:xfrm>
              <a:off x="397" y="3830"/>
              <a:ext cx="246" cy="208"/>
            </a:xfrm>
            <a:custGeom>
              <a:rect l="l" t="t" r="r" b="b"/>
              <a:pathLst>
                <a:path w="245" h="204">
                  <a:moveTo>
                    <a:pt x="233" y="36"/>
                  </a:moveTo>
                  <a:lnTo>
                    <a:pt x="245" y="42"/>
                  </a:lnTo>
                  <a:lnTo>
                    <a:pt x="209" y="84"/>
                  </a:lnTo>
                  <a:lnTo>
                    <a:pt x="143" y="132"/>
                  </a:lnTo>
                  <a:lnTo>
                    <a:pt x="167" y="156"/>
                  </a:lnTo>
                  <a:lnTo>
                    <a:pt x="179" y="204"/>
                  </a:lnTo>
                  <a:lnTo>
                    <a:pt x="77" y="132"/>
                  </a:lnTo>
                  <a:lnTo>
                    <a:pt x="47" y="84"/>
                  </a:lnTo>
                  <a:lnTo>
                    <a:pt x="89" y="66"/>
                  </a:lnTo>
                  <a:lnTo>
                    <a:pt x="59" y="36"/>
                  </a:lnTo>
                  <a:lnTo>
                    <a:pt x="0" y="12"/>
                  </a:lnTo>
                  <a:lnTo>
                    <a:pt x="0" y="0"/>
                  </a:lnTo>
                  <a:lnTo>
                    <a:pt x="6" y="0"/>
                  </a:lnTo>
                  <a:lnTo>
                    <a:pt x="12" y="0"/>
                  </a:lnTo>
                  <a:lnTo>
                    <a:pt x="47" y="6"/>
                  </a:lnTo>
                  <a:lnTo>
                    <a:pt x="77" y="6"/>
                  </a:lnTo>
                  <a:lnTo>
                    <a:pt x="83" y="6"/>
                  </a:lnTo>
                  <a:lnTo>
                    <a:pt x="89" y="6"/>
                  </a:lnTo>
                  <a:lnTo>
                    <a:pt x="101" y="12"/>
                  </a:lnTo>
                  <a:lnTo>
                    <a:pt x="125" y="12"/>
                  </a:lnTo>
                  <a:lnTo>
                    <a:pt x="143" y="18"/>
                  </a:lnTo>
                  <a:lnTo>
                    <a:pt x="149" y="18"/>
                  </a:lnTo>
                  <a:lnTo>
                    <a:pt x="149" y="18"/>
                  </a:lnTo>
                  <a:lnTo>
                    <a:pt x="203" y="24"/>
                  </a:lnTo>
                  <a:lnTo>
                    <a:pt x="233" y="36"/>
                  </a:lnTo>
                  <a:lnTo>
                    <a:pt x="233" y="36"/>
                  </a:lnTo>
                  <a:close/>
                </a:path>
              </a:pathLst>
            </a:custGeom>
            <a:solidFill>
              <a:srgbClr val="463416"/>
            </a:solidFill>
            <a:ln cap="flat">
              <a:noFill/>
              <a:prstDash val="solid"/>
              <a:round/>
              <a:headEnd type="none" w="med" len="med"/>
              <a:tailEnd type="none" w="med" len="med"/>
            </a:ln>
          </p:spPr>
          <p:txBody>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46" name=""/>
          <p:cNvSpPr/>
          <p:nvPr>
            <p:ph type="title"/>
          </p:nvPr>
        </p:nvSpPr>
        <p:spPr>
          <a:xfrm>
            <a:off x="459486" y="229743"/>
            <a:ext cx="8270748" cy="1148715"/>
          </a:xfrm>
          <a:prstGeom prst="rect">
            <a:avLst/>
          </a:prstGeom>
          <a:noFill/>
          <a:ln cap="flat">
            <a:noFill/>
            <a:prstDash val="solid"/>
            <a:miter lim="800000"/>
            <a:headEnd type="none" w="med" len="med"/>
            <a:tailEnd type="none" w="med" len="med"/>
          </a:ln>
        </p:spPr>
        <p:txBody>
          <a:bodyPr anchor="ctr" anchorCtr="0"/>
          <a:lstStyle>
            <a:lvl1pPr marL="0" indent="0" algn="ctr" defTabSz="918972" rtl="0" eaLnBrk="1" fontAlgn="base" hangingPunct="1">
              <a:lnSpc>
                <a:spcPct val="100000"/>
              </a:lnSpc>
              <a:spcBef>
                <a:spcPct val="0"/>
              </a:spcBef>
              <a:spcAft>
                <a:spcPct val="0"/>
              </a:spcAft>
              <a:buClrTx/>
              <a:buSzTx/>
              <a:buFontTx/>
              <a:buNone/>
              <a:defRPr kumimoji="0" lang="zh-CN" altLang="en-US" sz="4422" b="1" i="0" u="none">
                <a:solidFill>
                  <a:srgbClr val="FFCC99"/>
                </a:solidFill>
                <a:effectLst>
                  <a:outerShdw blurRad="38100" dist="38100" dir="2700000" algn="tl">
                    <a:srgbClr val="000000"/>
                  </a:outerShdw>
                </a:effectLst>
                <a:latin typeface="Arial" pitchFamily="34" charset="0"/>
                <a:ea typeface="隶书" charset="-122"/>
              </a:defRPr>
            </a:lvl1pPr>
          </a:lstStyle>
          <a:p>
            <a:pPr lvl="0"/>
            <a:r>
              <a:t>单击此处编辑母版标题样式</a:t>
            </a:r>
          </a:p>
        </p:txBody>
      </p:sp>
      <p:sp>
        <p:nvSpPr>
          <p:cNvPr id="1047" name=""/>
          <p:cNvSpPr/>
          <p:nvPr>
            <p:ph type="body" idx="1"/>
          </p:nvPr>
        </p:nvSpPr>
        <p:spPr>
          <a:xfrm>
            <a:off x="470655" y="1636919"/>
            <a:ext cx="8270748" cy="4518279"/>
          </a:xfrm>
          <a:prstGeom prst="rect">
            <a:avLst/>
          </a:prstGeom>
          <a:noFill/>
          <a:ln cap="flat">
            <a:noFill/>
            <a:prstDash val="solid"/>
            <a:miter lim="800000"/>
            <a:headEnd type="none" w="med" len="med"/>
            <a:tailEnd type="none" w="med" len="med"/>
          </a:ln>
        </p:spPr>
        <p:txBody>
          <a:bodyPr/>
          <a:lstStyle>
            <a:lvl1pPr marL="344615" indent="-344615"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3216" b="0" i="0" u="none">
                <a:solidFill>
                  <a:schemeClr val="tx1"/>
                </a:solidFill>
                <a:latin typeface="Arial" pitchFamily="34" charset="0"/>
                <a:ea typeface="宋体" charset="-122"/>
              </a:defRPr>
            </a:lvl1pPr>
            <a:lvl2pPr marL="746665" indent="-287179"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814" b="0" i="0" u="none">
                <a:solidFill>
                  <a:schemeClr val="tx1"/>
                </a:solidFill>
                <a:latin typeface="Arial" pitchFamily="34" charset="0"/>
                <a:ea typeface="宋体" charset="-122"/>
              </a:defRPr>
            </a:lvl2pPr>
            <a:lvl3pPr marL="1148715"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412" b="0" i="0" u="none">
                <a:solidFill>
                  <a:schemeClr val="tx1"/>
                </a:solidFill>
                <a:latin typeface="Arial" pitchFamily="34" charset="0"/>
                <a:ea typeface="宋体" charset="-122"/>
              </a:defRPr>
            </a:lvl3pPr>
            <a:lvl4pPr marL="1608201"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4pPr>
            <a:lvl5pPr marL="2067687"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48" name=""/>
          <p:cNvSpPr/>
          <p:nvPr>
            <p:ph type="dt" sz="half" idx="2"/>
          </p:nvPr>
        </p:nvSpPr>
        <p:spPr>
          <a:xfrm>
            <a:off x="470655" y="6123289"/>
            <a:ext cx="2144268" cy="459486"/>
          </a:xfrm>
          <a:prstGeom prst="rect">
            <a:avLst/>
          </a:prstGeom>
          <a:noFill/>
          <a:ln cap="flat">
            <a:noFill/>
            <a:prstDash val="solid"/>
            <a:miter lim="800000"/>
            <a:headEnd type="none" w="med" len="med"/>
            <a:tailEnd type="none" w="med" len="med"/>
          </a:ln>
        </p:spPr>
        <p:txBody>
          <a:bodyPr anchor="b" anchorCtr="0"/>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lang="zh-CN" altLang="en-US"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lang="zh-CN" altLang="en-US"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lang="zh-CN" altLang="en-US"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lang="zh-CN" altLang="en-US"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lang="zh-CN" altLang="en-US"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r>
              <a:rPr sz="1206">
                <a:solidFill>
                  <a:srgbClr val="FFFF66"/>
                </a:solidFill>
                <a:effectLst>
                  <a:outerShdw blurRad="38100" dist="38100" dir="2700000" algn="tl">
                    <a:srgbClr val="000000"/>
                  </a:outerShdw>
                </a:effectLst>
                <a:latin typeface="Arial" pitchFamily="34" charset="0"/>
                <a:ea typeface="宋体" charset="-122"/>
              </a:rPr>
              <a:t>２００8－9-22</a:t>
            </a:r>
            <a:endParaRPr sz="1206">
              <a:solidFill>
                <a:srgbClr val="FFFF66"/>
              </a:solidFill>
              <a:effectLst>
                <a:outerShdw blurRad="38100" dist="38100" dir="2700000" algn="tl">
                  <a:srgbClr val="000000"/>
                </a:outerShdw>
              </a:effectLst>
              <a:latin typeface="Arial" pitchFamily="34" charset="0"/>
              <a:ea typeface="宋体" charset="-122"/>
            </a:endParaRPr>
          </a:p>
        </p:txBody>
      </p:sp>
      <p:sp>
        <p:nvSpPr>
          <p:cNvPr id="1049" name=""/>
          <p:cNvSpPr/>
          <p:nvPr>
            <p:ph type="ftr" sz="quarter" idx="3"/>
          </p:nvPr>
        </p:nvSpPr>
        <p:spPr>
          <a:xfrm>
            <a:off x="3147799" y="6196679"/>
            <a:ext cx="3184493" cy="433959"/>
          </a:xfrm>
          <a:prstGeom prst="rect">
            <a:avLst/>
          </a:prstGeom>
          <a:noFill/>
          <a:ln cap="flat">
            <a:noFill/>
            <a:prstDash val="solid"/>
            <a:miter lim="800000"/>
            <a:headEnd type="none" w="med" len="med"/>
            <a:tailEnd type="none" w="med" len="med"/>
          </a:ln>
        </p:spPr>
        <p:txBody>
          <a:bodyPr anchor="b" anchorCtr="0"/>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lang="zh-CN" altLang="en-US"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lang="zh-CN" altLang="en-US"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lang="zh-CN" altLang="en-US"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lang="zh-CN" altLang="en-US"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lang="zh-CN" altLang="en-US"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fld id="{3097C218-6A63-4F1E-BCD5-18A04FF34023}" type="footer">
              <a:rPr sz="1608">
                <a:solidFill>
                  <a:srgbClr val="FFFF66"/>
                </a:solidFill>
                <a:effectLst>
                  <a:outerShdw blurRad="38100" dist="38100" dir="2700000" algn="tl">
                    <a:srgbClr val="000000"/>
                  </a:outerShdw>
                </a:effectLst>
                <a:latin typeface="Arial" pitchFamily="34" charset="0"/>
                <a:ea typeface="宋体" charset="-122"/>
              </a:rPr>
              <a:t>医院感染年会</a:t>
            </a:fld>
            <a:endParaRPr sz="1608">
              <a:solidFill>
                <a:srgbClr val="FFFF66"/>
              </a:solidFill>
              <a:effectLst>
                <a:outerShdw blurRad="38100" dist="38100" dir="2700000" algn="tl">
                  <a:srgbClr val="000000"/>
                </a:outerShdw>
              </a:effectLst>
              <a:latin typeface="Arial" pitchFamily="34" charset="0"/>
              <a:ea typeface="宋体" charset="-122"/>
            </a:endParaRPr>
          </a:p>
        </p:txBody>
      </p:sp>
      <p:sp>
        <p:nvSpPr>
          <p:cNvPr id="1050" name=""/>
          <p:cNvSpPr/>
          <p:nvPr>
            <p:ph type="sldNum" sz="quarter" idx="4"/>
          </p:nvPr>
        </p:nvSpPr>
        <p:spPr>
          <a:xfrm>
            <a:off x="6692861" y="6196679"/>
            <a:ext cx="2144268" cy="459486"/>
          </a:xfrm>
          <a:prstGeom prst="rect">
            <a:avLst/>
          </a:prstGeom>
          <a:noFill/>
          <a:ln cap="flat">
            <a:noFill/>
            <a:prstDash val="solid"/>
            <a:miter lim="800000"/>
            <a:headEnd type="none" w="med" len="med"/>
            <a:tailEnd type="none" w="med" len="med"/>
          </a:ln>
        </p:spPr>
        <p:txBody>
          <a:bodyPr anchor="b" anchorCtr="0"/>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lang="zh-CN" altLang="en-US"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lang="zh-CN" altLang="en-US"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lang="zh-CN" altLang="en-US"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lang="zh-CN" altLang="en-US"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lang="zh-CN" altLang="en-US"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eaLnBrk="1" hangingPunct="1"/>
            <a:fld id="{31B5E1CD-A9E1-41DA-8415-0867B3C37A6F}" type="slidenum">
              <a:rPr sz="1206">
                <a:solidFill>
                  <a:srgbClr val="FFFF66"/>
                </a:solidFill>
                <a:effectLst>
                  <a:outerShdw blurRad="38100" dist="38100" dir="2700000" algn="tl">
                    <a:srgbClr val="000000"/>
                  </a:outerShdw>
                </a:effectLst>
                <a:latin typeface="Arial" pitchFamily="34" charset="0"/>
                <a:ea typeface="宋体" charset="-122"/>
              </a:rPr>
              <a:t>*</a:t>
            </a:fld>
            <a:endParaRPr sz="1206">
              <a:solidFill>
                <a:srgbClr val="FFFF66"/>
              </a:solidFill>
              <a:effectLst>
                <a:outerShdw blurRad="38100" dist="38100" dir="2700000" algn="tl">
                  <a:srgbClr val="000000"/>
                </a:outerShdw>
              </a:effectLst>
              <a:latin typeface="Arial" pitchFamily="34" charset="0"/>
              <a:ea typeface="宋体" charset="-122"/>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Lst>
  <p:transition/>
  <p:timing/>
  <p:hf hdr="0"/>
  <p:txStyles>
    <p:titleStyle>
      <a:lvl1pPr marL="0" indent="0" algn="ctr" defTabSz="918972" rtl="0" eaLnBrk="1" fontAlgn="base" hangingPunct="1">
        <a:lnSpc>
          <a:spcPct val="100000"/>
        </a:lnSpc>
        <a:spcBef>
          <a:spcPct val="0"/>
        </a:spcBef>
        <a:spcAft>
          <a:spcPct val="0"/>
        </a:spcAft>
        <a:buClrTx/>
        <a:buSzTx/>
        <a:buFontTx/>
        <a:buNone/>
        <a:defRPr kumimoji="0" sz="4422" b="1" i="0" u="none">
          <a:solidFill>
            <a:srgbClr val="FFCC99"/>
          </a:solidFill>
          <a:effectLst>
            <a:outerShdw blurRad="38100" dist="38100" dir="2700000" algn="tl">
              <a:srgbClr val="000000"/>
            </a:outerShdw>
          </a:effectLst>
          <a:latin typeface="Arial" pitchFamily="34" charset="0"/>
          <a:ea typeface="隶书" charset="-122"/>
        </a:defRPr>
      </a:lvl1pPr>
    </p:titleStyle>
    <p:bodyStyle>
      <a:lvl1pPr marL="344615" indent="-344615" algn="l" defTabSz="918972" rtl="0" eaLnBrk="1" fontAlgn="base" hangingPunct="1">
        <a:lnSpc>
          <a:spcPct val="100000"/>
        </a:lnSpc>
        <a:spcBef>
          <a:spcPct val="20000"/>
        </a:spcBef>
        <a:spcAft>
          <a:spcPct val="0"/>
        </a:spcAft>
        <a:buClr>
          <a:srgbClr val="FF0000"/>
        </a:buClr>
        <a:buSzTx/>
        <a:buFont typeface="Wingdings" charset="2"/>
        <a:buChar char="q"/>
        <a:defRPr kumimoji="0" sz="3216" b="0" i="0" u="none">
          <a:solidFill>
            <a:schemeClr val="tx1"/>
          </a:solidFill>
          <a:latin typeface="Arial" pitchFamily="34" charset="0"/>
          <a:ea typeface="宋体" charset="-122"/>
        </a:defRPr>
      </a:lvl1pPr>
      <a:lvl2pPr marL="746665" indent="-287179" algn="l" defTabSz="918972" rtl="0" eaLnBrk="1" fontAlgn="base" hangingPunct="1">
        <a:lnSpc>
          <a:spcPct val="100000"/>
        </a:lnSpc>
        <a:spcBef>
          <a:spcPct val="20000"/>
        </a:spcBef>
        <a:spcAft>
          <a:spcPct val="0"/>
        </a:spcAft>
        <a:buClr>
          <a:srgbClr val="FF0000"/>
        </a:buClr>
        <a:buSzTx/>
        <a:buFont typeface="Wingdings" charset="2"/>
        <a:buChar char="q"/>
        <a:defRPr kumimoji="0" sz="2814" b="0" i="0" u="none">
          <a:solidFill>
            <a:schemeClr val="tx1"/>
          </a:solidFill>
          <a:latin typeface="Arial" pitchFamily="34" charset="0"/>
          <a:ea typeface="宋体" charset="-122"/>
        </a:defRPr>
      </a:lvl2pPr>
      <a:lvl3pPr marL="1148715" indent="-229743" algn="l" defTabSz="918972" rtl="0" eaLnBrk="1" fontAlgn="base" hangingPunct="1">
        <a:lnSpc>
          <a:spcPct val="100000"/>
        </a:lnSpc>
        <a:spcBef>
          <a:spcPct val="20000"/>
        </a:spcBef>
        <a:spcAft>
          <a:spcPct val="0"/>
        </a:spcAft>
        <a:buClr>
          <a:srgbClr val="FF0000"/>
        </a:buClr>
        <a:buSzTx/>
        <a:buFont typeface="Wingdings" charset="2"/>
        <a:buChar char="q"/>
        <a:defRPr kumimoji="0" sz="2412" b="0" i="0" u="none">
          <a:solidFill>
            <a:schemeClr val="tx1"/>
          </a:solidFill>
          <a:latin typeface="Arial" pitchFamily="34" charset="0"/>
          <a:ea typeface="宋体" charset="-122"/>
        </a:defRPr>
      </a:lvl3pPr>
      <a:lvl4pPr marL="1608201" indent="-229743" algn="l" defTabSz="918972" rtl="0" eaLnBrk="1" fontAlgn="base" hangingPunct="1">
        <a:lnSpc>
          <a:spcPct val="100000"/>
        </a:lnSpc>
        <a:spcBef>
          <a:spcPct val="20000"/>
        </a:spcBef>
        <a:spcAft>
          <a:spcPct val="0"/>
        </a:spcAft>
        <a:buClr>
          <a:srgbClr val="FF0000"/>
        </a:buClr>
        <a:buSzTx/>
        <a:buFont typeface="Wingdings" charset="2"/>
        <a:buChar char="q"/>
        <a:defRPr kumimoji="0" sz="2010" b="0" i="0" u="none">
          <a:solidFill>
            <a:schemeClr val="tx1"/>
          </a:solidFill>
          <a:latin typeface="Arial" pitchFamily="34" charset="0"/>
          <a:ea typeface="宋体" charset="-122"/>
        </a:defRPr>
      </a:lvl4pPr>
      <a:lvl5pPr marL="2067687" indent="-229743" algn="l" defTabSz="918972" rtl="0" eaLnBrk="1" fontAlgn="base" hangingPunct="1">
        <a:lnSpc>
          <a:spcPct val="100000"/>
        </a:lnSpc>
        <a:spcBef>
          <a:spcPct val="20000"/>
        </a:spcBef>
        <a:spcAft>
          <a:spcPct val="0"/>
        </a:spcAft>
        <a:buClr>
          <a:srgbClr val="FF0000"/>
        </a:buClr>
        <a:buSzTx/>
        <a:buFont typeface="Wingdings" charset="2"/>
        <a:buChar char="q"/>
        <a:defRPr kumimoji="0" sz="2010" b="0" i="0" u="none">
          <a:solidFill>
            <a:schemeClr val="tx1"/>
          </a:solidFill>
          <a:latin typeface="Arial" pitchFamily="34" charset="0"/>
          <a:ea typeface="宋体" charset="-122"/>
        </a:defRPr>
      </a:lvl5pPr>
    </p:bodyStyle>
    <p:otherStyle>
      <a:lvl1pPr marL="0" indent="0" algn="l" defTabSz="918972" rtl="0" eaLnBrk="1" fontAlgn="base" hangingPunct="1">
        <a:lnSpc>
          <a:spcPct val="100000"/>
        </a:lnSpc>
        <a:spcBef>
          <a:spcPct val="0"/>
        </a:spcBef>
        <a:spcAft>
          <a:spcPct val="0"/>
        </a:spcAft>
        <a:buSzTx/>
        <a:buFont typeface="Arial" pitchFamily="34" charset="0"/>
        <a:buNone/>
        <a:defRPr kumimoji="0" sz="1809" b="0" i="0" u="none" baseline="0">
          <a:solidFill>
            <a:schemeClr val="tx1"/>
          </a:solidFill>
          <a:effectLst/>
        </a:defRPr>
      </a:lvl1pPr>
      <a:lvl2pPr marL="459486" indent="0" algn="l" defTabSz="918972" rtl="0" eaLnBrk="1" fontAlgn="base" hangingPunct="1">
        <a:lnSpc>
          <a:spcPct val="100000"/>
        </a:lnSpc>
        <a:spcBef>
          <a:spcPct val="0"/>
        </a:spcBef>
        <a:spcAft>
          <a:spcPct val="0"/>
        </a:spcAft>
        <a:buSzTx/>
        <a:buFont typeface="Arial" pitchFamily="34" charset="0"/>
        <a:buNone/>
        <a:defRPr kumimoji="0" sz="1809" b="0" i="0" u="none" baseline="0">
          <a:solidFill>
            <a:schemeClr val="tx1"/>
          </a:solidFill>
          <a:effectLst/>
        </a:defRPr>
      </a:lvl2pPr>
      <a:lvl3pPr marL="918972" indent="0" algn="l" defTabSz="918972" rtl="0" eaLnBrk="1" fontAlgn="base" hangingPunct="1">
        <a:lnSpc>
          <a:spcPct val="100000"/>
        </a:lnSpc>
        <a:spcBef>
          <a:spcPct val="0"/>
        </a:spcBef>
        <a:spcAft>
          <a:spcPct val="0"/>
        </a:spcAft>
        <a:buSzTx/>
        <a:buFont typeface="Arial" pitchFamily="34" charset="0"/>
        <a:buNone/>
        <a:defRPr kumimoji="0" sz="1809" b="0" i="0" u="none" baseline="0">
          <a:solidFill>
            <a:schemeClr val="tx1"/>
          </a:solidFill>
          <a:effectLst/>
        </a:defRPr>
      </a:lvl3pPr>
      <a:lvl4pPr marL="1378458" indent="0" algn="l" defTabSz="918972" rtl="0" eaLnBrk="1" fontAlgn="base" hangingPunct="1">
        <a:lnSpc>
          <a:spcPct val="100000"/>
        </a:lnSpc>
        <a:spcBef>
          <a:spcPct val="0"/>
        </a:spcBef>
        <a:spcAft>
          <a:spcPct val="0"/>
        </a:spcAft>
        <a:buSzTx/>
        <a:buFont typeface="Arial" pitchFamily="34" charset="0"/>
        <a:buNone/>
        <a:defRPr kumimoji="0" sz="1809" b="0" i="0" u="none" baseline="0">
          <a:solidFill>
            <a:schemeClr val="tx1"/>
          </a:solidFill>
          <a:effectLst/>
        </a:defRPr>
      </a:lvl4pPr>
      <a:lvl5pPr marL="1837944" indent="0" algn="l" defTabSz="918972" rtl="0" eaLnBrk="1" fontAlgn="base" hangingPunct="1">
        <a:lnSpc>
          <a:spcPct val="100000"/>
        </a:lnSpc>
        <a:spcBef>
          <a:spcPct val="0"/>
        </a:spcBef>
        <a:spcAft>
          <a:spcPct val="0"/>
        </a:spcAft>
        <a:buSzTx/>
        <a:buFont typeface="Arial" pitchFamily="34" charset="0"/>
        <a:buNone/>
        <a:defRPr kumimoji="0" sz="1809" b="0" i="0" u="none" baseline="0">
          <a:solidFill>
            <a:schemeClr val="tx1"/>
          </a:solidFill>
          <a:effectLst/>
        </a:defRPr>
      </a:lvl5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gif"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806106300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7" name=""/>
          <p:cNvSpPr/>
          <p:nvPr>
            <p:ph type="subTitle" idx="4294967295"/>
          </p:nvPr>
        </p:nvSpPr>
        <p:spPr>
          <a:xfrm>
            <a:off x="1407176" y="3473268"/>
            <a:ext cx="6440782" cy="1737431"/>
          </a:xfrm>
          <a:prstGeom prst="rect">
            <a:avLst/>
          </a:prstGeom>
          <a:noFill/>
          <a:ln cap="flat">
            <a:noFill/>
            <a:prstDash val="solid"/>
            <a:miter lim="800000"/>
            <a:headEnd type="none" w="med" len="med"/>
            <a:tailEnd type="none" w="med" len="med"/>
          </a:ln>
        </p:spPr>
        <p:txBody>
          <a:bodyPr/>
          <a:lstStyle/>
          <a:p>
            <a:pPr lvl="0">
              <a:lnSpc>
                <a:spcPct val="90000"/>
              </a:lnSpc>
            </a:pPr>
            <a:r>
              <a:rPr sz="3518">
                <a:solidFill>
                  <a:srgbClr val="0000C0"/>
                </a:solidFill>
                <a:ea typeface="华文行楷" charset="-122"/>
              </a:rPr>
              <a:t>安徽省立医院感染管理科</a:t>
            </a:r>
            <a:endParaRPr sz="3618">
              <a:ea typeface="华文行楷" charset="-122"/>
            </a:endParaRPr>
          </a:p>
          <a:p>
            <a:pPr lvl="0">
              <a:lnSpc>
                <a:spcPct val="90000"/>
              </a:lnSpc>
            </a:pPr>
            <a:endParaRPr sz="3618">
              <a:ea typeface="华文行楷" charset="-122"/>
            </a:endParaRPr>
          </a:p>
          <a:p>
            <a:pPr lvl="0">
              <a:lnSpc>
                <a:spcPct val="90000"/>
              </a:lnSpc>
            </a:pPr>
            <a:r>
              <a:rPr>
                <a:solidFill>
                  <a:srgbClr val="0000C0"/>
                </a:solidFill>
                <a:ea typeface="华文行楷" charset="-122"/>
              </a:rPr>
              <a:t>范恒梅</a:t>
            </a:r>
            <a:endParaRPr>
              <a:ea typeface="华文行楷" charset="-122"/>
            </a:endParaRPr>
          </a:p>
        </p:txBody>
      </p:sp>
      <p:sp>
        <p:nvSpPr>
          <p:cNvPr id="2078" name=""/>
          <p:cNvSpPr/>
          <p:nvPr/>
        </p:nvSpPr>
        <p:spPr>
          <a:xfrm>
            <a:off x="0" y="1072134"/>
            <a:ext cx="9189720" cy="1952815"/>
          </a:xfrm>
          <a:prstGeom prst="rect">
            <a:avLst/>
          </a:prstGeom>
          <a:noFill/>
          <a:ln cap="flat">
            <a:noFill/>
            <a:prstDash val="solid"/>
            <a:miter lim="800000"/>
            <a:headEnd type="none" w="med" len="med"/>
            <a:tailEnd type="none" w="med" len="med"/>
          </a:ln>
        </p:spPr>
        <p:txBody>
          <a:bodyPr wrap="none" anchor="ctr" anchorCtr="0">
            <a:noAutofit/>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lang="zh-CN" altLang="en-US"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lang="zh-CN" altLang="en-US"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lang="zh-CN" altLang="en-US"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lang="zh-CN" altLang="en-US"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lang="zh-CN" altLang="en-US"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eaLnBrk="1" hangingPunct="1"/>
            <a:r>
              <a:rPr sz="5730" b="1">
                <a:solidFill>
                  <a:srgbClr val="0000C0"/>
                </a:solidFill>
                <a:effectLst>
                  <a:outerShdw blurRad="38100" dist="38100" dir="2700000" algn="tl">
                    <a:schemeClr val="bg2"/>
                  </a:outerShdw>
                </a:effectLst>
                <a:latin typeface="Arial" pitchFamily="34" charset="0"/>
                <a:ea typeface="隶书" charset="-122"/>
              </a:rPr>
              <a:t>内镜的清洗消毒管理</a:t>
            </a:r>
            <a:endParaRPr sz="6030" b="1">
              <a:effectLst>
                <a:outerShdw blurRad="38100" dist="38100" dir="2700000" algn="tl">
                  <a:schemeClr val="bg2"/>
                </a:outerShdw>
              </a:effectLst>
              <a:latin typeface="Arial" pitchFamily="34" charset="0"/>
              <a:ea typeface="隶书" charset="-122"/>
            </a:endParaRPr>
          </a:p>
          <a:p>
            <a:pPr lvl="0" algn="ctr" eaLnBrk="1" hangingPunct="1"/>
            <a:endParaRPr sz="6030" b="1">
              <a:solidFill>
                <a:srgbClr val="FFCC99"/>
              </a:solidFill>
              <a:effectLst>
                <a:outerShdw blurRad="38100" dist="38100" dir="2700000" algn="tl">
                  <a:srgbClr val="000000"/>
                </a:outerShdw>
              </a:effectLst>
              <a:latin typeface="Arial" pitchFamily="34" charset="0"/>
              <a:ea typeface="隶书" charset="-122"/>
            </a:endParaRPr>
          </a:p>
        </p:txBody>
      </p:sp>
      <p:sp>
        <p:nvSpPr>
          <p:cNvPr id="2079" name=""/>
          <p:cNvSpPr>
            <a:spLocks noGrp="1"/>
          </p:cNvSpPr>
          <p:nvPr>
            <p:ph type="dt" sz="quarter" idx="2"/>
          </p:nvPr>
        </p:nvSpPr>
        <p:spPr/>
        <p:txBody>
          <a:bodyPr anchor="b" anchorCtr="0"/>
          <a:lstStyle>
            <a:defPPr>
              <a:defRPr lang="zh-CN" altLang="en-US"/>
            </a:defPPr>
            <a:lvl1pPr marL="0"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1pPr>
            <a:lvl2pPr marL="459486"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2pPr>
            <a:lvl3pPr marL="918972"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3pPr>
            <a:lvl4pPr marL="1378458"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4pPr>
            <a:lvl5pPr marL="1837944"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5pPr>
          </a:lstStyle>
          <a:p>
            <a:pPr lvl="0" eaLnBrk="1" hangingPunct="1"/>
            <a:r>
              <a:rPr sz="1408">
                <a:solidFill>
                  <a:srgbClr val="0000C0"/>
                </a:solidFill>
                <a:effectLst>
                  <a:outerShdw blurRad="38100" dist="38100" dir="2700000" algn="tl">
                    <a:schemeClr val="bg2"/>
                  </a:outerShdw>
                </a:effectLst>
                <a:latin typeface="Arial" pitchFamily="34" charset="0"/>
                <a:ea typeface="宋体" charset="-122"/>
              </a:rPr>
              <a:t>２００8－9-22</a:t>
            </a:r>
            <a:endParaRPr sz="1608">
              <a:effectLst>
                <a:outerShdw blurRad="38100" dist="38100" dir="2700000" algn="tl">
                  <a:schemeClr val="bg2"/>
                </a:outerShdw>
              </a:effectLst>
              <a:latin typeface="Arial" pitchFamily="34" charset="0"/>
              <a:ea typeface="宋体" charset="-122"/>
            </a:endParaRPr>
          </a:p>
        </p:txBody>
      </p:sp>
      <p:sp>
        <p:nvSpPr>
          <p:cNvPr id="2080" name=""/>
          <p:cNvSpPr>
            <a:spLocks noGrp="1"/>
          </p:cNvSpPr>
          <p:nvPr>
            <p:ph type="sldNum" sz="quarter" idx="3"/>
          </p:nvPr>
        </p:nvSpPr>
        <p:spPr/>
        <p:txBody>
          <a:bodyPr anchor="b" anchorCtr="0"/>
          <a:lstStyle>
            <a:defPPr>
              <a:defRPr lang="zh-CN" altLang="en-US"/>
            </a:defPPr>
            <a:lvl1pPr marL="0"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1pPr>
            <a:lvl2pPr marL="459486"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2pPr>
            <a:lvl3pPr marL="918972"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3pPr>
            <a:lvl4pPr marL="1378458"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4pPr>
            <a:lvl5pPr marL="1837944"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5pPr>
          </a:lstStyle>
          <a:p>
            <a:pPr lvl="0" algn="r" eaLnBrk="1" hangingPunct="1"/>
            <a:fld id="{D94E943C-40F8-4FA0-8540-5AAA714C5414}" type="slidenum">
              <a:rPr sz="1508">
                <a:solidFill>
                  <a:srgbClr val="0000C0"/>
                </a:solidFill>
                <a:effectLst>
                  <a:outerShdw blurRad="38100" dist="38100" dir="2700000" algn="tl">
                    <a:schemeClr val="bg2"/>
                  </a:outerShdw>
                </a:effectLst>
                <a:latin typeface="Arial" pitchFamily="34" charset="0"/>
                <a:ea typeface="宋体" charset="-122"/>
              </a:rPr>
              <a:t>1</a:t>
            </a:fld>
          </a:p>
        </p:txBody>
      </p:sp>
      <p:sp>
        <p:nvSpPr>
          <p:cNvPr id="2082" name="New shape"/>
          <p:cNvSpPr/>
          <p:nvPr/>
        </p:nvSpPr>
        <p:spPr>
          <a:xfrm>
            <a:off x="0" y="6638290"/>
            <a:ext cx="918972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3399"/>
                </a:solidFill>
                <a:latin typeface="Arial" pitchFamily="34" charset="0"/>
                <a:ea typeface="+mn-ea"/>
                <a:cs typeface="+mn-cs"/>
              </a:defRPr>
            </a:lvl1pPr>
            <a:lvl2pPr marL="457200" algn="l" defTabSz="914400" rtl="0" eaLnBrk="1" latinLnBrk="0" hangingPunct="1">
              <a:defRPr sz="1800" kern="1200">
                <a:solidFill>
                  <a:srgbClr val="003399"/>
                </a:solidFill>
                <a:latin typeface="Arial" pitchFamily="34" charset="0"/>
                <a:ea typeface="+mn-ea"/>
                <a:cs typeface="+mn-cs"/>
              </a:defRPr>
            </a:lvl2pPr>
            <a:lvl3pPr marL="914400" algn="l" defTabSz="914400" rtl="0" eaLnBrk="1" latinLnBrk="0" hangingPunct="1">
              <a:defRPr sz="1800" kern="1200">
                <a:solidFill>
                  <a:srgbClr val="003399"/>
                </a:solidFill>
                <a:latin typeface="Arial" pitchFamily="34" charset="0"/>
                <a:ea typeface="+mn-ea"/>
                <a:cs typeface="+mn-cs"/>
              </a:defRPr>
            </a:lvl3pPr>
            <a:lvl4pPr marL="1371600" algn="l" defTabSz="914400" rtl="0" eaLnBrk="1" latinLnBrk="0" hangingPunct="1">
              <a:defRPr sz="1800" kern="1200">
                <a:solidFill>
                  <a:srgbClr val="003399"/>
                </a:solidFill>
                <a:latin typeface="Arial" pitchFamily="34" charset="0"/>
                <a:ea typeface="+mn-ea"/>
                <a:cs typeface="+mn-cs"/>
              </a:defRPr>
            </a:lvl4pPr>
            <a:lvl5pPr marL="1828800" algn="l" defTabSz="914400" rtl="0" eaLnBrk="1" latinLnBrk="0" hangingPunct="1">
              <a:defRPr sz="1800" kern="1200">
                <a:solidFill>
                  <a:srgbClr val="003399"/>
                </a:solidFill>
                <a:latin typeface="Arial" pitchFamily="34" charset="0"/>
                <a:ea typeface="+mn-ea"/>
                <a:cs typeface="+mn-cs"/>
              </a:defRPr>
            </a:lvl5pPr>
            <a:lvl6pPr marL="2286000" algn="l" defTabSz="914400" rtl="0" eaLnBrk="1" latinLnBrk="0" hangingPunct="1">
              <a:defRPr sz="1800" kern="1200">
                <a:solidFill>
                  <a:srgbClr val="003399"/>
                </a:solidFill>
                <a:latin typeface="Arial" pitchFamily="34" charset="0"/>
                <a:ea typeface="+mn-ea"/>
                <a:cs typeface="+mn-cs"/>
              </a:defRPr>
            </a:lvl6pPr>
            <a:lvl7pPr marL="2743200" algn="l" defTabSz="914400" rtl="0" eaLnBrk="1" latinLnBrk="0" hangingPunct="1">
              <a:defRPr sz="1800" kern="1200">
                <a:solidFill>
                  <a:srgbClr val="003399"/>
                </a:solidFill>
                <a:latin typeface="Arial" pitchFamily="34" charset="0"/>
                <a:ea typeface="+mn-ea"/>
                <a:cs typeface="+mn-cs"/>
              </a:defRPr>
            </a:lvl7pPr>
            <a:lvl8pPr marL="3200400" algn="l" defTabSz="914400" rtl="0" eaLnBrk="1" latinLnBrk="0" hangingPunct="1">
              <a:defRPr sz="1800" kern="1200">
                <a:solidFill>
                  <a:srgbClr val="003399"/>
                </a:solidFill>
                <a:latin typeface="Arial" pitchFamily="34" charset="0"/>
                <a:ea typeface="+mn-ea"/>
                <a:cs typeface="+mn-cs"/>
              </a:defRPr>
            </a:lvl8pPr>
            <a:lvl9pPr marL="3657600" algn="l" defTabSz="914400" rtl="0" eaLnBrk="1" latinLnBrk="0" hangingPunct="1">
              <a:defRPr sz="1800" kern="1200">
                <a:solidFill>
                  <a:srgbClr val="003399"/>
                </a:solidFill>
                <a:latin typeface="Arial" pitchFamily="34" charset="0"/>
                <a:ea typeface="+mn-ea"/>
                <a:cs typeface="+mn-cs"/>
              </a:defRPr>
            </a:lvl9pPr>
          </a:lstStyle>
          <a:p>
            <a:pPr algn="ctr"/>
            <a:r>
              <a:rPr sz="800" b="0">
                <a:solidFill>
                  <a:srgbClr val="000000"/>
                </a:solidFill>
              </a:rPr>
              <a:t>第一页，共五十六页。</a:t>
            </a:r>
          </a:p>
        </p:txBody>
      </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1" name=""/>
          <p:cNvSpPr/>
          <p:nvPr>
            <p:ph type="title" idx="4294967295"/>
          </p:nvPr>
        </p:nvSpPr>
        <p:spPr>
          <a:xfrm>
            <a:off x="459486" y="229743"/>
            <a:ext cx="8270748" cy="1148715"/>
          </a:xfrm>
          <a:prstGeom prst="rect">
            <a:avLst/>
          </a:prstGeom>
          <a:noFill/>
          <a:ln cap="flat">
            <a:noFill/>
            <a:prstDash val="solid"/>
            <a:miter lim="800000"/>
            <a:headEnd type="none" w="med" len="med"/>
            <a:tailEnd type="none" w="med" len="med"/>
          </a:ln>
        </p:spPr>
        <p:txBody>
          <a:bodyPr anchor="ctr" anchorCtr="0"/>
          <a:lstStyle>
            <a:lvl1pPr marL="0" indent="0" algn="ctr" defTabSz="918972" rtl="0" eaLnBrk="1" fontAlgn="base" hangingPunct="1">
              <a:lnSpc>
                <a:spcPct val="100000"/>
              </a:lnSpc>
              <a:spcBef>
                <a:spcPct val="0"/>
              </a:spcBef>
              <a:spcAft>
                <a:spcPct val="0"/>
              </a:spcAft>
              <a:buClrTx/>
              <a:buSzTx/>
              <a:buFontTx/>
              <a:buNone/>
              <a:defRPr kumimoji="0" lang="zh-CN" altLang="en-US" sz="4422" b="1" i="0" u="none">
                <a:solidFill>
                  <a:srgbClr val="FFCC99"/>
                </a:solidFill>
                <a:effectLst>
                  <a:outerShdw blurRad="38100" dist="38100" dir="2700000" algn="tl">
                    <a:srgbClr val="000000"/>
                  </a:outerShdw>
                </a:effectLst>
                <a:latin typeface="Arial" pitchFamily="34" charset="0"/>
                <a:ea typeface="隶书" charset="-122"/>
              </a:defRPr>
            </a:lvl1pPr>
          </a:lstStyle>
          <a:p>
            <a:pPr lvl="0"/>
            <a:r>
              <a:rPr sz="5630">
                <a:solidFill>
                  <a:srgbClr val="0000C0"/>
                </a:solidFill>
              </a:rPr>
              <a:t>主要内容</a:t>
            </a:r>
            <a:endParaRPr sz="6030"/>
          </a:p>
        </p:txBody>
      </p:sp>
      <p:sp>
        <p:nvSpPr>
          <p:cNvPr id="2082" name=""/>
          <p:cNvSpPr/>
          <p:nvPr>
            <p:ph type="body" idx="4294967295"/>
          </p:nvPr>
        </p:nvSpPr>
        <p:spPr>
          <a:xfrm>
            <a:off x="470655" y="1636919"/>
            <a:ext cx="8270748" cy="4518279"/>
          </a:xfrm>
          <a:prstGeom prst="rect">
            <a:avLst/>
          </a:prstGeom>
          <a:noFill/>
          <a:ln cap="flat">
            <a:noFill/>
            <a:prstDash val="solid"/>
            <a:miter lim="800000"/>
            <a:headEnd type="none" w="med" len="med"/>
            <a:tailEnd type="none" w="med" len="med"/>
          </a:ln>
        </p:spPr>
        <p:txBody>
          <a:bodyPr/>
          <a:lstStyle>
            <a:lvl1pPr marL="344615" indent="-344615"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3216" b="0" i="0" u="none">
                <a:solidFill>
                  <a:schemeClr val="tx1"/>
                </a:solidFill>
                <a:latin typeface="Arial" pitchFamily="34" charset="0"/>
                <a:ea typeface="宋体" charset="-122"/>
              </a:defRPr>
            </a:lvl1pPr>
            <a:lvl2pPr marL="746665" indent="-287179"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814" b="0" i="0" u="none">
                <a:solidFill>
                  <a:schemeClr val="tx1"/>
                </a:solidFill>
                <a:latin typeface="Arial" pitchFamily="34" charset="0"/>
                <a:ea typeface="宋体" charset="-122"/>
              </a:defRPr>
            </a:lvl2pPr>
            <a:lvl3pPr marL="1148715"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412" b="0" i="0" u="none">
                <a:solidFill>
                  <a:schemeClr val="tx1"/>
                </a:solidFill>
                <a:latin typeface="Arial" pitchFamily="34" charset="0"/>
                <a:ea typeface="宋体" charset="-122"/>
              </a:defRPr>
            </a:lvl3pPr>
            <a:lvl4pPr marL="1608201"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4pPr>
            <a:lvl5pPr marL="2067687"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5pPr>
          </a:lstStyle>
          <a:p>
            <a:pPr lvl="0"/>
            <a:r>
              <a:rPr sz="3820" b="1">
                <a:solidFill>
                  <a:srgbClr val="0000C0"/>
                </a:solidFill>
                <a:effectLst>
                  <a:outerShdw blurRad="38100" dist="38100" dir="2700000" algn="tl">
                    <a:schemeClr val="bg2"/>
                  </a:outerShdw>
                </a:effectLst>
                <a:ea typeface="新宋体" charset="-122"/>
              </a:rPr>
              <a:t>内镜的清洗消毒与医院感染</a:t>
            </a:r>
            <a:endParaRPr sz="4020" b="1">
              <a:effectLst>
                <a:outerShdw blurRad="38100" dist="38100" dir="2700000" algn="tl">
                  <a:schemeClr val="bg2"/>
                </a:outerShdw>
              </a:effectLst>
              <a:ea typeface="新宋体" charset="-122"/>
            </a:endParaRPr>
          </a:p>
          <a:p>
            <a:pPr lvl="0"/>
            <a:r>
              <a:rPr sz="3620" b="1">
                <a:solidFill>
                  <a:srgbClr val="0000C0"/>
                </a:solidFill>
                <a:ea typeface="新宋体" charset="-122"/>
              </a:rPr>
              <a:t>内镜清洗消毒现状</a:t>
            </a:r>
            <a:endParaRPr sz="4020" b="1">
              <a:ea typeface="新宋体" charset="-122"/>
            </a:endParaRPr>
          </a:p>
          <a:p>
            <a:pPr lvl="0"/>
            <a:r>
              <a:rPr sz="3820" b="1" u="sng">
                <a:solidFill>
                  <a:srgbClr val="0000C0"/>
                </a:solidFill>
                <a:ea typeface="新宋体" charset="-122"/>
              </a:rPr>
              <a:t>内镜清洗消毒要点</a:t>
            </a:r>
            <a:endParaRPr sz="4020" b="1" u="sng">
              <a:ea typeface="新宋体" charset="-122"/>
            </a:endParaRPr>
          </a:p>
          <a:p>
            <a:pPr lvl="0"/>
            <a:r>
              <a:rPr sz="3920" b="1">
                <a:solidFill>
                  <a:srgbClr val="0000C0"/>
                </a:solidFill>
                <a:effectLst>
                  <a:outerShdw blurRad="38100" dist="38100" dir="2700000" algn="tl">
                    <a:schemeClr val="bg2"/>
                  </a:outerShdw>
                </a:effectLst>
                <a:ea typeface="新宋体" charset="-122"/>
              </a:rPr>
              <a:t>我省内镜消毒管理要求</a:t>
            </a:r>
            <a:endParaRPr sz="4020" b="1">
              <a:effectLst>
                <a:outerShdw blurRad="38100" dist="38100" dir="2700000" algn="tl">
                  <a:schemeClr val="bg2"/>
                </a:outerShdw>
              </a:effectLst>
              <a:ea typeface="新宋体" charset="-122"/>
            </a:endParaRPr>
          </a:p>
        </p:txBody>
      </p:sp>
      <p:sp>
        <p:nvSpPr>
          <p:cNvPr id="2083" name="Date Placeholder 1"/>
          <p:cNvSpPr>
            <a:spLocks noGrp="1"/>
          </p:cNvSpPr>
          <p:nvPr>
            <p:ph type="dt" sz="half" idx="10"/>
          </p:nvPr>
        </p:nvSpPr>
        <p:spPr/>
        <p:txBody>
          <a:bodyPr/>
          <a:lstStyle/>
          <a:p>
            <a:pPr lvl="0" eaLnBrk="1" hangingPunct="1"/>
            <a:r>
              <a:rPr sz="906">
                <a:solidFill>
                  <a:srgbClr val="000026">
                    <a:alpha val="0"/>
                  </a:srgbClr>
                </a:solidFill>
                <a:effectLst>
                  <a:outerShdw blurRad="38100" dist="38100" dir="2700000" algn="tl">
                    <a:srgbClr val="000000"/>
                  </a:outerShdw>
                </a:effectLst>
                <a:latin typeface="Arial" pitchFamily="34" charset="0"/>
                <a:ea typeface="宋体" charset="-122"/>
              </a:rPr>
              <a:t>２００8－9-22</a:t>
            </a:r>
          </a:p>
        </p:txBody>
      </p:sp>
      <p:sp>
        <p:nvSpPr>
          <p:cNvPr id="2084" name="Slide Number Placeholder 3"/>
          <p:cNvSpPr>
            <a:spLocks noGrp="1"/>
          </p:cNvSpPr>
          <p:nvPr>
            <p:ph type="sldNum" sz="quarter" idx="12"/>
          </p:nvPr>
        </p:nvSpPr>
        <p:spPr/>
        <p:txBody>
          <a:bodyPr/>
          <a:lstStyle/>
          <a:p>
            <a:pPr lvl="0" algn="r" eaLnBrk="1" hangingPunct="1"/>
            <a:fld id="{543AAF51-D0FC-4607-9021-523285D68B57}" type="slidenum">
              <a:rPr sz="906">
                <a:solidFill>
                  <a:srgbClr val="000026">
                    <a:alpha val="0"/>
                  </a:srgbClr>
                </a:solidFill>
                <a:effectLst>
                  <a:outerShdw blurRad="38100" dist="38100" dir="2700000" algn="tl">
                    <a:srgbClr val="000000"/>
                  </a:outerShdw>
                </a:effectLst>
                <a:latin typeface="Arial" pitchFamily="34" charset="0"/>
                <a:ea typeface="宋体" charset="-122"/>
              </a:rPr>
              <a:t>2</a:t>
            </a:fld>
          </a:p>
        </p:txBody>
      </p:sp>
      <p:sp>
        <p:nvSpPr>
          <p:cNvPr id="2086" name="New shape"/>
          <p:cNvSpPr/>
          <p:nvPr/>
        </p:nvSpPr>
        <p:spPr>
          <a:xfrm>
            <a:off x="0" y="6638290"/>
            <a:ext cx="918972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3399"/>
                </a:solidFill>
                <a:latin typeface="Arial" pitchFamily="34" charset="0"/>
                <a:ea typeface="+mn-ea"/>
                <a:cs typeface="+mn-cs"/>
              </a:defRPr>
            </a:lvl1pPr>
            <a:lvl2pPr marL="457200" algn="l" defTabSz="914400" rtl="0" eaLnBrk="1" latinLnBrk="0" hangingPunct="1">
              <a:defRPr sz="1800" kern="1200">
                <a:solidFill>
                  <a:srgbClr val="003399"/>
                </a:solidFill>
                <a:latin typeface="Arial" pitchFamily="34" charset="0"/>
                <a:ea typeface="+mn-ea"/>
                <a:cs typeface="+mn-cs"/>
              </a:defRPr>
            </a:lvl2pPr>
            <a:lvl3pPr marL="914400" algn="l" defTabSz="914400" rtl="0" eaLnBrk="1" latinLnBrk="0" hangingPunct="1">
              <a:defRPr sz="1800" kern="1200">
                <a:solidFill>
                  <a:srgbClr val="003399"/>
                </a:solidFill>
                <a:latin typeface="Arial" pitchFamily="34" charset="0"/>
                <a:ea typeface="+mn-ea"/>
                <a:cs typeface="+mn-cs"/>
              </a:defRPr>
            </a:lvl3pPr>
            <a:lvl4pPr marL="1371600" algn="l" defTabSz="914400" rtl="0" eaLnBrk="1" latinLnBrk="0" hangingPunct="1">
              <a:defRPr sz="1800" kern="1200">
                <a:solidFill>
                  <a:srgbClr val="003399"/>
                </a:solidFill>
                <a:latin typeface="Arial" pitchFamily="34" charset="0"/>
                <a:ea typeface="+mn-ea"/>
                <a:cs typeface="+mn-cs"/>
              </a:defRPr>
            </a:lvl4pPr>
            <a:lvl5pPr marL="1828800" algn="l" defTabSz="914400" rtl="0" eaLnBrk="1" latinLnBrk="0" hangingPunct="1">
              <a:defRPr sz="1800" kern="1200">
                <a:solidFill>
                  <a:srgbClr val="003399"/>
                </a:solidFill>
                <a:latin typeface="Arial" pitchFamily="34" charset="0"/>
                <a:ea typeface="+mn-ea"/>
                <a:cs typeface="+mn-cs"/>
              </a:defRPr>
            </a:lvl5pPr>
            <a:lvl6pPr marL="2286000" algn="l" defTabSz="914400" rtl="0" eaLnBrk="1" latinLnBrk="0" hangingPunct="1">
              <a:defRPr sz="1800" kern="1200">
                <a:solidFill>
                  <a:srgbClr val="003399"/>
                </a:solidFill>
                <a:latin typeface="Arial" pitchFamily="34" charset="0"/>
                <a:ea typeface="+mn-ea"/>
                <a:cs typeface="+mn-cs"/>
              </a:defRPr>
            </a:lvl6pPr>
            <a:lvl7pPr marL="2743200" algn="l" defTabSz="914400" rtl="0" eaLnBrk="1" latinLnBrk="0" hangingPunct="1">
              <a:defRPr sz="1800" kern="1200">
                <a:solidFill>
                  <a:srgbClr val="003399"/>
                </a:solidFill>
                <a:latin typeface="Arial" pitchFamily="34" charset="0"/>
                <a:ea typeface="+mn-ea"/>
                <a:cs typeface="+mn-cs"/>
              </a:defRPr>
            </a:lvl7pPr>
            <a:lvl8pPr marL="3200400" algn="l" defTabSz="914400" rtl="0" eaLnBrk="1" latinLnBrk="0" hangingPunct="1">
              <a:defRPr sz="1800" kern="1200">
                <a:solidFill>
                  <a:srgbClr val="003399"/>
                </a:solidFill>
                <a:latin typeface="Arial" pitchFamily="34" charset="0"/>
                <a:ea typeface="+mn-ea"/>
                <a:cs typeface="+mn-cs"/>
              </a:defRPr>
            </a:lvl8pPr>
            <a:lvl9pPr marL="3657600" algn="l" defTabSz="914400" rtl="0" eaLnBrk="1" latinLnBrk="0" hangingPunct="1">
              <a:defRPr sz="1800" kern="1200">
                <a:solidFill>
                  <a:srgbClr val="003399"/>
                </a:solidFill>
                <a:latin typeface="Arial" pitchFamily="34" charset="0"/>
                <a:ea typeface="+mn-ea"/>
                <a:cs typeface="+mn-cs"/>
              </a:defRPr>
            </a:lvl9pPr>
          </a:lstStyle>
          <a:p>
            <a:pPr algn="ctr"/>
            <a:r>
              <a:rPr sz="800" b="0">
                <a:solidFill>
                  <a:srgbClr val="000000"/>
                </a:solidFill>
              </a:rPr>
              <a:t>第二页，共五十六页。</a:t>
            </a:r>
          </a:p>
        </p:txBody>
      </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5" name=""/>
          <p:cNvSpPr/>
          <p:nvPr>
            <p:ph type="title" idx="4294967295"/>
          </p:nvPr>
        </p:nvSpPr>
        <p:spPr>
          <a:xfrm>
            <a:off x="459486" y="229743"/>
            <a:ext cx="8270748" cy="1148715"/>
          </a:xfrm>
          <a:prstGeom prst="rect">
            <a:avLst/>
          </a:prstGeom>
          <a:noFill/>
          <a:ln cap="flat">
            <a:noFill/>
            <a:prstDash val="solid"/>
            <a:miter lim="800000"/>
            <a:headEnd type="none" w="med" len="med"/>
            <a:tailEnd type="none" w="med" len="med"/>
          </a:ln>
        </p:spPr>
        <p:txBody>
          <a:bodyPr anchor="ctr" anchorCtr="0"/>
          <a:lstStyle>
            <a:lvl1pPr marL="0" indent="0" algn="ctr" defTabSz="918972" rtl="0" eaLnBrk="1" fontAlgn="base" hangingPunct="1">
              <a:lnSpc>
                <a:spcPct val="100000"/>
              </a:lnSpc>
              <a:spcBef>
                <a:spcPct val="0"/>
              </a:spcBef>
              <a:spcAft>
                <a:spcPct val="0"/>
              </a:spcAft>
              <a:buClrTx/>
              <a:buSzTx/>
              <a:buFontTx/>
              <a:buNone/>
              <a:defRPr kumimoji="0" lang="zh-CN" altLang="en-US" sz="4422" b="1" i="0" u="none">
                <a:solidFill>
                  <a:srgbClr val="FFCC99"/>
                </a:solidFill>
                <a:effectLst>
                  <a:outerShdw blurRad="38100" dist="38100" dir="2700000" algn="tl">
                    <a:srgbClr val="000000"/>
                  </a:outerShdw>
                </a:effectLst>
                <a:latin typeface="Arial" pitchFamily="34" charset="0"/>
                <a:ea typeface="隶书" charset="-122"/>
              </a:defRPr>
            </a:lvl1pPr>
          </a:lstStyle>
          <a:p>
            <a:pPr lvl="0"/>
            <a:r>
              <a:rPr b="0">
                <a:solidFill>
                  <a:srgbClr val="0000C0"/>
                </a:solidFill>
              </a:rPr>
              <a:t>一、</a:t>
            </a:r>
            <a:r>
              <a:rPr>
                <a:solidFill>
                  <a:srgbClr val="0000C0"/>
                </a:solidFill>
              </a:rPr>
              <a:t>内镜的清洗消毒与医院感染</a:t>
            </a:r>
          </a:p>
        </p:txBody>
      </p:sp>
      <p:sp>
        <p:nvSpPr>
          <p:cNvPr id="2086" name=""/>
          <p:cNvSpPr/>
          <p:nvPr>
            <p:ph type="body" idx="4294967295"/>
          </p:nvPr>
        </p:nvSpPr>
        <p:spPr>
          <a:xfrm>
            <a:off x="470655" y="1636919"/>
            <a:ext cx="8270748" cy="4518279"/>
          </a:xfrm>
          <a:prstGeom prst="rect">
            <a:avLst/>
          </a:prstGeom>
          <a:noFill/>
          <a:ln cap="flat">
            <a:noFill/>
            <a:prstDash val="solid"/>
            <a:miter lim="800000"/>
            <a:headEnd type="none" w="med" len="med"/>
            <a:tailEnd type="none" w="med" len="med"/>
          </a:ln>
        </p:spPr>
        <p:txBody>
          <a:bodyPr/>
          <a:lstStyle>
            <a:lvl1pPr marL="344615" indent="-344615"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3216" b="0" i="0" u="none">
                <a:solidFill>
                  <a:schemeClr val="tx1"/>
                </a:solidFill>
                <a:latin typeface="Arial" pitchFamily="34" charset="0"/>
                <a:ea typeface="宋体" charset="-122"/>
              </a:defRPr>
            </a:lvl1pPr>
            <a:lvl2pPr marL="746665" indent="-287179"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814" b="0" i="0" u="none">
                <a:solidFill>
                  <a:schemeClr val="tx1"/>
                </a:solidFill>
                <a:latin typeface="Arial" pitchFamily="34" charset="0"/>
                <a:ea typeface="宋体" charset="-122"/>
              </a:defRPr>
            </a:lvl2pPr>
            <a:lvl3pPr marL="1148715"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412" b="0" i="0" u="none">
                <a:solidFill>
                  <a:schemeClr val="tx1"/>
                </a:solidFill>
                <a:latin typeface="Arial" pitchFamily="34" charset="0"/>
                <a:ea typeface="宋体" charset="-122"/>
              </a:defRPr>
            </a:lvl3pPr>
            <a:lvl4pPr marL="1608201"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4pPr>
            <a:lvl5pPr marL="2067687"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5pPr>
          </a:lstStyle>
          <a:p>
            <a:pPr lvl="0"/>
            <a:r>
              <a:rPr>
                <a:solidFill>
                  <a:srgbClr val="0000C0"/>
                </a:solidFill>
              </a:rPr>
              <a:t>随着内镜技术的不断普及和开展 , 这项侵入性诊疗技术的临床应用越来越广泛 , 而由此带来的医院内感染风险也随之增加。近年有报道经内镜传播病原微生物 , 如乙型、丙型肝炎病毒 (HBV、HCV)、幽门螺旋杆菌 (Hp〕等, 特别是 Hp 的交叉感染时有发生 。                                                  </a:t>
            </a:r>
          </a:p>
        </p:txBody>
      </p:sp>
      <p:sp>
        <p:nvSpPr>
          <p:cNvPr id="2087" name="Date Placeholder 1"/>
          <p:cNvSpPr>
            <a:spLocks noGrp="1"/>
          </p:cNvSpPr>
          <p:nvPr>
            <p:ph type="dt" sz="half" idx="10"/>
          </p:nvPr>
        </p:nvSpPr>
        <p:spPr/>
        <p:txBody>
          <a:bodyPr/>
          <a:lstStyle/>
          <a:p>
            <a:pPr lvl="0" eaLnBrk="1" hangingPunct="1"/>
            <a:r>
              <a:rPr sz="906">
                <a:solidFill>
                  <a:srgbClr val="000026">
                    <a:alpha val="0"/>
                  </a:srgbClr>
                </a:solidFill>
                <a:effectLst>
                  <a:outerShdw blurRad="38100" dist="38100" dir="2700000" algn="tl">
                    <a:srgbClr val="000000"/>
                  </a:outerShdw>
                </a:effectLst>
                <a:latin typeface="Arial" pitchFamily="34" charset="0"/>
                <a:ea typeface="宋体" charset="-122"/>
              </a:rPr>
              <a:t>２００8－9-22</a:t>
            </a:r>
          </a:p>
        </p:txBody>
      </p:sp>
      <p:sp>
        <p:nvSpPr>
          <p:cNvPr id="2088" name="Slide Number Placeholder 3"/>
          <p:cNvSpPr>
            <a:spLocks noGrp="1"/>
          </p:cNvSpPr>
          <p:nvPr>
            <p:ph type="sldNum" sz="quarter" idx="12"/>
          </p:nvPr>
        </p:nvSpPr>
        <p:spPr/>
        <p:txBody>
          <a:bodyPr/>
          <a:lstStyle/>
          <a:p>
            <a:pPr lvl="0" algn="r" eaLnBrk="1" hangingPunct="1"/>
            <a:fld id="{7AE1BA5A-32FC-455E-995B-623F7E443E01}" type="slidenum">
              <a:rPr sz="806">
                <a:solidFill>
                  <a:srgbClr val="000026">
                    <a:alpha val="0"/>
                  </a:srgbClr>
                </a:solidFill>
                <a:effectLst>
                  <a:outerShdw blurRad="38100" dist="38100" dir="2700000" algn="tl">
                    <a:srgbClr val="000000"/>
                  </a:outerShdw>
                </a:effectLst>
                <a:latin typeface="Arial" pitchFamily="34" charset="0"/>
                <a:ea typeface="宋体" charset="-122"/>
              </a:rPr>
              <a:t>3</a:t>
            </a:fld>
          </a:p>
        </p:txBody>
      </p:sp>
      <p:sp>
        <p:nvSpPr>
          <p:cNvPr id="2090" name="New shape"/>
          <p:cNvSpPr/>
          <p:nvPr/>
        </p:nvSpPr>
        <p:spPr>
          <a:xfrm>
            <a:off x="0" y="6638290"/>
            <a:ext cx="918972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3399"/>
                </a:solidFill>
                <a:latin typeface="Arial" pitchFamily="34" charset="0"/>
                <a:ea typeface="+mn-ea"/>
                <a:cs typeface="+mn-cs"/>
              </a:defRPr>
            </a:lvl1pPr>
            <a:lvl2pPr marL="457200" algn="l" defTabSz="914400" rtl="0" eaLnBrk="1" latinLnBrk="0" hangingPunct="1">
              <a:defRPr sz="1800" kern="1200">
                <a:solidFill>
                  <a:srgbClr val="003399"/>
                </a:solidFill>
                <a:latin typeface="Arial" pitchFamily="34" charset="0"/>
                <a:ea typeface="+mn-ea"/>
                <a:cs typeface="+mn-cs"/>
              </a:defRPr>
            </a:lvl2pPr>
            <a:lvl3pPr marL="914400" algn="l" defTabSz="914400" rtl="0" eaLnBrk="1" latinLnBrk="0" hangingPunct="1">
              <a:defRPr sz="1800" kern="1200">
                <a:solidFill>
                  <a:srgbClr val="003399"/>
                </a:solidFill>
                <a:latin typeface="Arial" pitchFamily="34" charset="0"/>
                <a:ea typeface="+mn-ea"/>
                <a:cs typeface="+mn-cs"/>
              </a:defRPr>
            </a:lvl3pPr>
            <a:lvl4pPr marL="1371600" algn="l" defTabSz="914400" rtl="0" eaLnBrk="1" latinLnBrk="0" hangingPunct="1">
              <a:defRPr sz="1800" kern="1200">
                <a:solidFill>
                  <a:srgbClr val="003399"/>
                </a:solidFill>
                <a:latin typeface="Arial" pitchFamily="34" charset="0"/>
                <a:ea typeface="+mn-ea"/>
                <a:cs typeface="+mn-cs"/>
              </a:defRPr>
            </a:lvl4pPr>
            <a:lvl5pPr marL="1828800" algn="l" defTabSz="914400" rtl="0" eaLnBrk="1" latinLnBrk="0" hangingPunct="1">
              <a:defRPr sz="1800" kern="1200">
                <a:solidFill>
                  <a:srgbClr val="003399"/>
                </a:solidFill>
                <a:latin typeface="Arial" pitchFamily="34" charset="0"/>
                <a:ea typeface="+mn-ea"/>
                <a:cs typeface="+mn-cs"/>
              </a:defRPr>
            </a:lvl5pPr>
            <a:lvl6pPr marL="2286000" algn="l" defTabSz="914400" rtl="0" eaLnBrk="1" latinLnBrk="0" hangingPunct="1">
              <a:defRPr sz="1800" kern="1200">
                <a:solidFill>
                  <a:srgbClr val="003399"/>
                </a:solidFill>
                <a:latin typeface="Arial" pitchFamily="34" charset="0"/>
                <a:ea typeface="+mn-ea"/>
                <a:cs typeface="+mn-cs"/>
              </a:defRPr>
            </a:lvl6pPr>
            <a:lvl7pPr marL="2743200" algn="l" defTabSz="914400" rtl="0" eaLnBrk="1" latinLnBrk="0" hangingPunct="1">
              <a:defRPr sz="1800" kern="1200">
                <a:solidFill>
                  <a:srgbClr val="003399"/>
                </a:solidFill>
                <a:latin typeface="Arial" pitchFamily="34" charset="0"/>
                <a:ea typeface="+mn-ea"/>
                <a:cs typeface="+mn-cs"/>
              </a:defRPr>
            </a:lvl7pPr>
            <a:lvl8pPr marL="3200400" algn="l" defTabSz="914400" rtl="0" eaLnBrk="1" latinLnBrk="0" hangingPunct="1">
              <a:defRPr sz="1800" kern="1200">
                <a:solidFill>
                  <a:srgbClr val="003399"/>
                </a:solidFill>
                <a:latin typeface="Arial" pitchFamily="34" charset="0"/>
                <a:ea typeface="+mn-ea"/>
                <a:cs typeface="+mn-cs"/>
              </a:defRPr>
            </a:lvl8pPr>
            <a:lvl9pPr marL="3657600" algn="l" defTabSz="914400" rtl="0" eaLnBrk="1" latinLnBrk="0" hangingPunct="1">
              <a:defRPr sz="1800" kern="1200">
                <a:solidFill>
                  <a:srgbClr val="003399"/>
                </a:solidFill>
                <a:latin typeface="Arial" pitchFamily="34" charset="0"/>
                <a:ea typeface="+mn-ea"/>
                <a:cs typeface="+mn-cs"/>
              </a:defRPr>
            </a:lvl9pPr>
          </a:lstStyle>
          <a:p>
            <a:pPr algn="ctr"/>
            <a:r>
              <a:rPr sz="800" b="0">
                <a:solidFill>
                  <a:srgbClr val="000000"/>
                </a:solidFill>
              </a:rPr>
              <a:t>第三页，共五十六页。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9" name=""/>
          <p:cNvSpPr/>
          <p:nvPr>
            <p:ph type="title" idx="4294967295"/>
          </p:nvPr>
        </p:nvSpPr>
        <p:spPr>
          <a:xfrm>
            <a:off x="459486" y="229743"/>
            <a:ext cx="8270748" cy="1148715"/>
          </a:xfrm>
          <a:prstGeom prst="rect">
            <a:avLst/>
          </a:prstGeom>
          <a:noFill/>
          <a:ln cap="flat">
            <a:noFill/>
            <a:prstDash val="solid"/>
            <a:miter lim="800000"/>
            <a:headEnd type="none" w="med" len="med"/>
            <a:tailEnd type="none" w="med" len="med"/>
          </a:ln>
        </p:spPr>
        <p:txBody>
          <a:bodyPr anchor="ctr" anchorCtr="0"/>
          <a:lstStyle>
            <a:lvl1pPr marL="0" indent="0" algn="ctr" defTabSz="918972" rtl="0" eaLnBrk="1" fontAlgn="base" hangingPunct="1">
              <a:lnSpc>
                <a:spcPct val="100000"/>
              </a:lnSpc>
              <a:spcBef>
                <a:spcPct val="0"/>
              </a:spcBef>
              <a:spcAft>
                <a:spcPct val="0"/>
              </a:spcAft>
              <a:buClrTx/>
              <a:buSzTx/>
              <a:buFontTx/>
              <a:buNone/>
              <a:defRPr kumimoji="0" lang="zh-CN" altLang="en-US" sz="4422" b="1" i="0" u="none">
                <a:solidFill>
                  <a:srgbClr val="FFCC99"/>
                </a:solidFill>
                <a:effectLst>
                  <a:outerShdw blurRad="38100" dist="38100" dir="2700000" algn="tl">
                    <a:srgbClr val="000000"/>
                  </a:outerShdw>
                </a:effectLst>
                <a:latin typeface="Arial" pitchFamily="34" charset="0"/>
                <a:ea typeface="隶书" charset="-122"/>
              </a:defRPr>
            </a:lvl1pPr>
          </a:lstStyle>
          <a:p/>
        </p:txBody>
      </p:sp>
      <p:sp>
        <p:nvSpPr>
          <p:cNvPr id="2090" name=""/>
          <p:cNvSpPr/>
          <p:nvPr>
            <p:ph type="body" idx="4294967295"/>
          </p:nvPr>
        </p:nvSpPr>
        <p:spPr>
          <a:xfrm>
            <a:off x="470655" y="1636919"/>
            <a:ext cx="8270748" cy="4518279"/>
          </a:xfrm>
          <a:prstGeom prst="rect">
            <a:avLst/>
          </a:prstGeom>
          <a:noFill/>
          <a:ln cap="flat">
            <a:noFill/>
            <a:prstDash val="solid"/>
            <a:miter lim="800000"/>
            <a:headEnd type="none" w="med" len="med"/>
            <a:tailEnd type="none" w="med" len="med"/>
          </a:ln>
        </p:spPr>
        <p:txBody>
          <a:bodyPr/>
          <a:lstStyle>
            <a:lvl1pPr marL="344615" indent="-344615"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3216" b="0" i="0" u="none">
                <a:solidFill>
                  <a:schemeClr val="tx1"/>
                </a:solidFill>
                <a:latin typeface="Arial" pitchFamily="34" charset="0"/>
                <a:ea typeface="宋体" charset="-122"/>
              </a:defRPr>
            </a:lvl1pPr>
            <a:lvl2pPr marL="746665" indent="-287179"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814" b="0" i="0" u="none">
                <a:solidFill>
                  <a:schemeClr val="tx1"/>
                </a:solidFill>
                <a:latin typeface="Arial" pitchFamily="34" charset="0"/>
                <a:ea typeface="宋体" charset="-122"/>
              </a:defRPr>
            </a:lvl2pPr>
            <a:lvl3pPr marL="1148715"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412" b="0" i="0" u="none">
                <a:solidFill>
                  <a:schemeClr val="tx1"/>
                </a:solidFill>
                <a:latin typeface="Arial" pitchFamily="34" charset="0"/>
                <a:ea typeface="宋体" charset="-122"/>
              </a:defRPr>
            </a:lvl3pPr>
            <a:lvl4pPr marL="1608201"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4pPr>
            <a:lvl5pPr marL="2067687"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5pPr>
          </a:lstStyle>
          <a:p>
            <a:pPr lvl="0">
              <a:lnSpc>
                <a:spcPct val="90000"/>
              </a:lnSpc>
            </a:pPr>
            <a:r>
              <a:rPr sz="3518" b="1">
                <a:solidFill>
                  <a:srgbClr val="FF00C0"/>
                </a:solidFill>
              </a:rPr>
              <a:t>内镜相关感染发生率</a:t>
            </a:r>
            <a:endParaRPr sz="3618" b="1">
              <a:solidFill>
                <a:srgbClr val="FF0000"/>
              </a:solidFill>
            </a:endParaRPr>
          </a:p>
          <a:p>
            <a:pPr lvl="0">
              <a:lnSpc>
                <a:spcPct val="90000"/>
              </a:lnSpc>
            </a:pPr>
            <a:r>
              <a:rPr sz="3218" b="1">
                <a:solidFill>
                  <a:srgbClr val="FF00C0"/>
                </a:solidFill>
              </a:rPr>
              <a:t> </a:t>
            </a:r>
            <a:endParaRPr sz="3618" b="1">
              <a:solidFill>
                <a:srgbClr val="FF0000"/>
              </a:solidFill>
            </a:endParaRPr>
          </a:p>
          <a:p>
            <a:pPr lvl="0">
              <a:lnSpc>
                <a:spcPct val="90000"/>
              </a:lnSpc>
            </a:pPr>
            <a:r>
              <a:rPr sz="3218" b="1">
                <a:solidFill>
                  <a:srgbClr val="FF00C0"/>
                </a:solidFill>
              </a:rPr>
              <a:t>1993年美国消化内镜学会统计内镜相关感染的发生率是1/180万</a:t>
            </a:r>
            <a:endParaRPr sz="3618" b="1">
              <a:solidFill>
                <a:srgbClr val="FF0000"/>
              </a:solidFill>
            </a:endParaRPr>
          </a:p>
          <a:p>
            <a:pPr lvl="0">
              <a:lnSpc>
                <a:spcPct val="90000"/>
              </a:lnSpc>
            </a:pPr>
            <a:r>
              <a:rPr sz="3318" b="1">
                <a:solidFill>
                  <a:srgbClr val="FF00C0"/>
                </a:solidFill>
              </a:rPr>
              <a:t>国内未见相关报道</a:t>
            </a:r>
            <a:endParaRPr sz="3618" b="1">
              <a:solidFill>
                <a:srgbClr val="FF0000"/>
              </a:solidFill>
            </a:endParaRPr>
          </a:p>
          <a:p>
            <a:pPr lvl="0">
              <a:lnSpc>
                <a:spcPct val="90000"/>
              </a:lnSpc>
            </a:pPr>
            <a:r>
              <a:rPr sz="3318" b="1">
                <a:solidFill>
                  <a:srgbClr val="FF00C0"/>
                </a:solidFill>
              </a:rPr>
              <a:t>标准执行不力</a:t>
            </a:r>
            <a:endParaRPr sz="3618" b="1">
              <a:solidFill>
                <a:srgbClr val="FF0000"/>
              </a:solidFill>
            </a:endParaRPr>
          </a:p>
          <a:p>
            <a:pPr lvl="0">
              <a:lnSpc>
                <a:spcPct val="90000"/>
              </a:lnSpc>
            </a:pPr>
            <a:r>
              <a:rPr sz="3418" b="1">
                <a:solidFill>
                  <a:srgbClr val="FF00C0"/>
                </a:solidFill>
              </a:rPr>
              <a:t>条件简陋                       情况不容乐观</a:t>
            </a:r>
            <a:endParaRPr sz="3618" b="1">
              <a:solidFill>
                <a:srgbClr val="FF0000"/>
              </a:solidFill>
            </a:endParaRPr>
          </a:p>
          <a:p>
            <a:pPr lvl="0">
              <a:lnSpc>
                <a:spcPct val="90000"/>
              </a:lnSpc>
            </a:pPr>
            <a:r>
              <a:rPr sz="3418" b="1">
                <a:solidFill>
                  <a:srgbClr val="FF00C0"/>
                </a:solidFill>
              </a:rPr>
              <a:t>诊疗病人多</a:t>
            </a:r>
            <a:endParaRPr sz="3618" b="1">
              <a:solidFill>
                <a:srgbClr val="FF0000"/>
              </a:solidFill>
            </a:endParaRPr>
          </a:p>
        </p:txBody>
      </p:sp>
      <p:sp>
        <p:nvSpPr>
          <p:cNvPr id="2091" name=""/>
          <p:cNvSpPr/>
          <p:nvPr/>
        </p:nvSpPr>
        <p:spPr>
          <a:xfrm>
            <a:off x="4160901" y="4387453"/>
            <a:ext cx="579144" cy="1447062"/>
          </a:xfrm>
          <a:prstGeom prst="rightBrace">
            <a:avLst>
              <a:gd name="adj1" fmla="val 20822"/>
              <a:gd name="adj2" fmla="val 50000"/>
            </a:avLst>
          </a:prstGeom>
          <a:noFill/>
          <a:ln cap="flat">
            <a:solidFill>
              <a:srgbClr val="FFFFFF"/>
            </a:solidFill>
            <a:prstDash val="solid"/>
            <a:miter lim="800000"/>
            <a:headEnd type="none" w="med" len="med"/>
            <a:tailEnd type="none" w="med" len="med"/>
          </a:ln>
        </p:spPr>
        <p:txBody>
          <a:bodyPr wrap="none" anchor="ctr" anchorCtr="0">
            <a:noAutofit/>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lang="zh-CN" altLang="en-US"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lang="zh-CN" altLang="en-US"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lang="zh-CN" altLang="en-US"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lang="zh-CN" altLang="en-US"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lang="zh-CN" altLang="en-US"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eaLnBrk="1" hangingPunct="1"/>
            <a:endParaRPr sz="1809" b="1">
              <a:latin typeface="Arial" pitchFamily="34" charset="0"/>
              <a:ea typeface="隶书" charset="-122"/>
            </a:endParaRPr>
          </a:p>
        </p:txBody>
      </p:sp>
      <p:sp>
        <p:nvSpPr>
          <p:cNvPr id="2092" name="Date Placeholder 1"/>
          <p:cNvSpPr>
            <a:spLocks noGrp="1"/>
          </p:cNvSpPr>
          <p:nvPr>
            <p:ph type="dt" sz="half" idx="10"/>
          </p:nvPr>
        </p:nvSpPr>
        <p:spPr/>
        <p:txBody>
          <a:bodyPr/>
          <a:lstStyle/>
          <a:p>
            <a:pPr lvl="0" eaLnBrk="1" hangingPunct="1"/>
            <a:r>
              <a:rPr sz="906">
                <a:solidFill>
                  <a:srgbClr val="000026">
                    <a:alpha val="0"/>
                  </a:srgbClr>
                </a:solidFill>
                <a:effectLst>
                  <a:outerShdw blurRad="38100" dist="38100" dir="2700000" algn="tl">
                    <a:srgbClr val="000000"/>
                  </a:outerShdw>
                </a:effectLst>
                <a:latin typeface="Arial" pitchFamily="34" charset="0"/>
                <a:ea typeface="宋体" charset="-122"/>
              </a:rPr>
              <a:t>２００8－9-22</a:t>
            </a:r>
          </a:p>
        </p:txBody>
      </p:sp>
      <p:sp>
        <p:nvSpPr>
          <p:cNvPr id="2093" name="Slide Number Placeholder 3"/>
          <p:cNvSpPr>
            <a:spLocks noGrp="1"/>
          </p:cNvSpPr>
          <p:nvPr>
            <p:ph type="sldNum" sz="quarter" idx="12"/>
          </p:nvPr>
        </p:nvSpPr>
        <p:spPr/>
        <p:txBody>
          <a:bodyPr/>
          <a:lstStyle/>
          <a:p>
            <a:pPr lvl="0" algn="r" eaLnBrk="1" hangingPunct="1"/>
            <a:fld id="{EC3076DE-2AB9-4465-BEEE-B46BB616AC4E}" type="slidenum">
              <a:rPr sz="906">
                <a:solidFill>
                  <a:srgbClr val="000026">
                    <a:alpha val="0"/>
                  </a:srgbClr>
                </a:solidFill>
                <a:effectLst>
                  <a:outerShdw blurRad="38100" dist="38100" dir="2700000" algn="tl">
                    <a:srgbClr val="000000"/>
                  </a:outerShdw>
                </a:effectLst>
                <a:latin typeface="Arial" pitchFamily="34" charset="0"/>
                <a:ea typeface="宋体" charset="-122"/>
              </a:rPr>
              <a:t>4</a:t>
            </a:fld>
          </a:p>
        </p:txBody>
      </p:sp>
      <p:sp>
        <p:nvSpPr>
          <p:cNvPr id="2095" name="New shape"/>
          <p:cNvSpPr/>
          <p:nvPr/>
        </p:nvSpPr>
        <p:spPr>
          <a:xfrm>
            <a:off x="0" y="6638290"/>
            <a:ext cx="918972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3399"/>
                </a:solidFill>
                <a:latin typeface="Arial" pitchFamily="34" charset="0"/>
                <a:ea typeface="+mn-ea"/>
                <a:cs typeface="+mn-cs"/>
              </a:defRPr>
            </a:lvl1pPr>
            <a:lvl2pPr marL="457200" algn="l" defTabSz="914400" rtl="0" eaLnBrk="1" latinLnBrk="0" hangingPunct="1">
              <a:defRPr sz="1800" kern="1200">
                <a:solidFill>
                  <a:srgbClr val="003399"/>
                </a:solidFill>
                <a:latin typeface="Arial" pitchFamily="34" charset="0"/>
                <a:ea typeface="+mn-ea"/>
                <a:cs typeface="+mn-cs"/>
              </a:defRPr>
            </a:lvl2pPr>
            <a:lvl3pPr marL="914400" algn="l" defTabSz="914400" rtl="0" eaLnBrk="1" latinLnBrk="0" hangingPunct="1">
              <a:defRPr sz="1800" kern="1200">
                <a:solidFill>
                  <a:srgbClr val="003399"/>
                </a:solidFill>
                <a:latin typeface="Arial" pitchFamily="34" charset="0"/>
                <a:ea typeface="+mn-ea"/>
                <a:cs typeface="+mn-cs"/>
              </a:defRPr>
            </a:lvl3pPr>
            <a:lvl4pPr marL="1371600" algn="l" defTabSz="914400" rtl="0" eaLnBrk="1" latinLnBrk="0" hangingPunct="1">
              <a:defRPr sz="1800" kern="1200">
                <a:solidFill>
                  <a:srgbClr val="003399"/>
                </a:solidFill>
                <a:latin typeface="Arial" pitchFamily="34" charset="0"/>
                <a:ea typeface="+mn-ea"/>
                <a:cs typeface="+mn-cs"/>
              </a:defRPr>
            </a:lvl4pPr>
            <a:lvl5pPr marL="1828800" algn="l" defTabSz="914400" rtl="0" eaLnBrk="1" latinLnBrk="0" hangingPunct="1">
              <a:defRPr sz="1800" kern="1200">
                <a:solidFill>
                  <a:srgbClr val="003399"/>
                </a:solidFill>
                <a:latin typeface="Arial" pitchFamily="34" charset="0"/>
                <a:ea typeface="+mn-ea"/>
                <a:cs typeface="+mn-cs"/>
              </a:defRPr>
            </a:lvl5pPr>
            <a:lvl6pPr marL="2286000" algn="l" defTabSz="914400" rtl="0" eaLnBrk="1" latinLnBrk="0" hangingPunct="1">
              <a:defRPr sz="1800" kern="1200">
                <a:solidFill>
                  <a:srgbClr val="003399"/>
                </a:solidFill>
                <a:latin typeface="Arial" pitchFamily="34" charset="0"/>
                <a:ea typeface="+mn-ea"/>
                <a:cs typeface="+mn-cs"/>
              </a:defRPr>
            </a:lvl6pPr>
            <a:lvl7pPr marL="2743200" algn="l" defTabSz="914400" rtl="0" eaLnBrk="1" latinLnBrk="0" hangingPunct="1">
              <a:defRPr sz="1800" kern="1200">
                <a:solidFill>
                  <a:srgbClr val="003399"/>
                </a:solidFill>
                <a:latin typeface="Arial" pitchFamily="34" charset="0"/>
                <a:ea typeface="+mn-ea"/>
                <a:cs typeface="+mn-cs"/>
              </a:defRPr>
            </a:lvl7pPr>
            <a:lvl8pPr marL="3200400" algn="l" defTabSz="914400" rtl="0" eaLnBrk="1" latinLnBrk="0" hangingPunct="1">
              <a:defRPr sz="1800" kern="1200">
                <a:solidFill>
                  <a:srgbClr val="003399"/>
                </a:solidFill>
                <a:latin typeface="Arial" pitchFamily="34" charset="0"/>
                <a:ea typeface="+mn-ea"/>
                <a:cs typeface="+mn-cs"/>
              </a:defRPr>
            </a:lvl8pPr>
            <a:lvl9pPr marL="3657600" algn="l" defTabSz="914400" rtl="0" eaLnBrk="1" latinLnBrk="0" hangingPunct="1">
              <a:defRPr sz="1800" kern="1200">
                <a:solidFill>
                  <a:srgbClr val="003399"/>
                </a:solidFill>
                <a:latin typeface="Arial" pitchFamily="34" charset="0"/>
                <a:ea typeface="+mn-ea"/>
                <a:cs typeface="+mn-cs"/>
              </a:defRPr>
            </a:lvl9pPr>
          </a:lstStyle>
          <a:p>
            <a:pPr algn="ctr"/>
            <a:r>
              <a:rPr sz="800" b="0">
                <a:solidFill>
                  <a:srgbClr val="000000"/>
                </a:solidFill>
              </a:rPr>
              <a:t>第四页，共五十六页。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94" name=""/>
          <p:cNvSpPr/>
          <p:nvPr>
            <p:ph type="title" idx="4294967295"/>
          </p:nvPr>
        </p:nvSpPr>
        <p:spPr>
          <a:xfrm>
            <a:off x="459486" y="229743"/>
            <a:ext cx="8270748" cy="1148715"/>
          </a:xfrm>
          <a:prstGeom prst="rect">
            <a:avLst/>
          </a:prstGeom>
          <a:noFill/>
          <a:ln cap="flat">
            <a:noFill/>
            <a:prstDash val="solid"/>
            <a:miter lim="800000"/>
            <a:headEnd type="none" w="med" len="med"/>
            <a:tailEnd type="none" w="med" len="med"/>
          </a:ln>
        </p:spPr>
        <p:txBody>
          <a:bodyPr anchor="ctr" anchorCtr="0"/>
          <a:lstStyle>
            <a:lvl1pPr marL="0" indent="0" algn="ctr" defTabSz="918972" rtl="0" eaLnBrk="1" fontAlgn="base" hangingPunct="1">
              <a:lnSpc>
                <a:spcPct val="100000"/>
              </a:lnSpc>
              <a:spcBef>
                <a:spcPct val="0"/>
              </a:spcBef>
              <a:spcAft>
                <a:spcPct val="0"/>
              </a:spcAft>
              <a:buClrTx/>
              <a:buSzTx/>
              <a:buFontTx/>
              <a:buNone/>
              <a:defRPr kumimoji="0" lang="zh-CN" altLang="en-US" sz="4422" b="1" i="0" u="none">
                <a:solidFill>
                  <a:srgbClr val="FFCC99"/>
                </a:solidFill>
                <a:effectLst>
                  <a:outerShdw blurRad="38100" dist="38100" dir="2700000" algn="tl">
                    <a:srgbClr val="000000"/>
                  </a:outerShdw>
                </a:effectLst>
                <a:latin typeface="Arial" pitchFamily="34" charset="0"/>
                <a:ea typeface="隶书" charset="-122"/>
              </a:defRPr>
            </a:lvl1pPr>
          </a:lstStyle>
          <a:p/>
        </p:txBody>
      </p:sp>
      <p:sp>
        <p:nvSpPr>
          <p:cNvPr id="2095" name=""/>
          <p:cNvSpPr/>
          <p:nvPr>
            <p:ph type="body" idx="4294967295"/>
          </p:nvPr>
        </p:nvSpPr>
        <p:spPr>
          <a:xfrm>
            <a:off x="470655" y="1636919"/>
            <a:ext cx="8270748" cy="4518279"/>
          </a:xfrm>
          <a:prstGeom prst="rect">
            <a:avLst/>
          </a:prstGeom>
          <a:noFill/>
          <a:ln cap="flat">
            <a:noFill/>
            <a:prstDash val="solid"/>
            <a:miter lim="800000"/>
            <a:headEnd type="none" w="med" len="med"/>
            <a:tailEnd type="none" w="med" len="med"/>
          </a:ln>
        </p:spPr>
        <p:txBody>
          <a:bodyPr/>
          <a:lstStyle>
            <a:lvl1pPr marL="344615" indent="-344615"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3216" b="0" i="0" u="none">
                <a:solidFill>
                  <a:schemeClr val="tx1"/>
                </a:solidFill>
                <a:latin typeface="Arial" pitchFamily="34" charset="0"/>
                <a:ea typeface="宋体" charset="-122"/>
              </a:defRPr>
            </a:lvl1pPr>
            <a:lvl2pPr marL="746665" indent="-287179"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814" b="0" i="0" u="none">
                <a:solidFill>
                  <a:schemeClr val="tx1"/>
                </a:solidFill>
                <a:latin typeface="Arial" pitchFamily="34" charset="0"/>
                <a:ea typeface="宋体" charset="-122"/>
              </a:defRPr>
            </a:lvl2pPr>
            <a:lvl3pPr marL="1148715"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412" b="0" i="0" u="none">
                <a:solidFill>
                  <a:schemeClr val="tx1"/>
                </a:solidFill>
                <a:latin typeface="Arial" pitchFamily="34" charset="0"/>
                <a:ea typeface="宋体" charset="-122"/>
              </a:defRPr>
            </a:lvl3pPr>
            <a:lvl4pPr marL="1608201"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4pPr>
            <a:lvl5pPr marL="2067687"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5pPr>
          </a:lstStyle>
          <a:p>
            <a:pPr lvl="0">
              <a:lnSpc>
                <a:spcPct val="90000"/>
              </a:lnSpc>
            </a:pPr>
            <a:r>
              <a:rPr sz="4322" b="1">
                <a:solidFill>
                  <a:srgbClr val="FF00C0"/>
                </a:solidFill>
              </a:rPr>
              <a:t>内镜相关感染途径</a:t>
            </a:r>
            <a:endParaRPr sz="4422" b="1">
              <a:solidFill>
                <a:srgbClr val="FF0000"/>
              </a:solidFill>
            </a:endParaRPr>
          </a:p>
          <a:p>
            <a:pPr lvl="0">
              <a:lnSpc>
                <a:spcPct val="90000"/>
              </a:lnSpc>
            </a:pPr>
            <a:endParaRPr sz="4422" b="1">
              <a:solidFill>
                <a:srgbClr val="FF0000"/>
              </a:solidFill>
            </a:endParaRPr>
          </a:p>
          <a:p>
            <a:pPr lvl="0">
              <a:lnSpc>
                <a:spcPct val="90000"/>
              </a:lnSpc>
            </a:pPr>
            <a:r>
              <a:rPr b="1">
                <a:solidFill>
                  <a:srgbClr val="FF67BF"/>
                </a:solidFill>
              </a:rPr>
              <a:t>受检者       受检者</a:t>
            </a:r>
            <a:endParaRPr b="1">
              <a:solidFill>
                <a:srgbClr val="FF66FF"/>
              </a:solidFill>
            </a:endParaRPr>
          </a:p>
          <a:p>
            <a:pPr lvl="0">
              <a:lnSpc>
                <a:spcPct val="90000"/>
              </a:lnSpc>
            </a:pPr>
            <a:r>
              <a:rPr b="1">
                <a:solidFill>
                  <a:srgbClr val="0000C0"/>
                </a:solidFill>
              </a:rPr>
              <a:t>受检者       医护人员</a:t>
            </a:r>
            <a:endParaRPr b="1"/>
          </a:p>
          <a:p>
            <a:pPr lvl="0">
              <a:lnSpc>
                <a:spcPct val="90000"/>
              </a:lnSpc>
            </a:pPr>
            <a:r>
              <a:rPr b="1">
                <a:solidFill>
                  <a:srgbClr val="0000C0"/>
                </a:solidFill>
              </a:rPr>
              <a:t>栖居于内镜及附件的条件致病菌     受检者</a:t>
            </a:r>
            <a:endParaRPr b="1"/>
          </a:p>
          <a:p>
            <a:pPr lvl="0">
              <a:lnSpc>
                <a:spcPct val="90000"/>
              </a:lnSpc>
            </a:pPr>
            <a:endParaRPr b="1"/>
          </a:p>
          <a:p>
            <a:pPr lvl="0">
              <a:lnSpc>
                <a:spcPct val="90000"/>
              </a:lnSpc>
              <a:buNone/>
            </a:pPr>
            <a:r>
              <a:rPr sz="2514">
                <a:solidFill>
                  <a:srgbClr val="C8EC07"/>
                </a:solidFill>
                <a:ea typeface="华文行楷" charset="-122"/>
              </a:rPr>
              <a:t>在实际工作中很难判断病原体究竟是怎样传播的，文献报道最多的是</a:t>
            </a:r>
            <a:r>
              <a:rPr sz="2614" b="1">
                <a:solidFill>
                  <a:srgbClr val="C8EC07"/>
                </a:solidFill>
                <a:ea typeface="华文行楷" charset="-122"/>
              </a:rPr>
              <a:t>内镜</a:t>
            </a:r>
            <a:r>
              <a:rPr sz="2714">
                <a:solidFill>
                  <a:srgbClr val="C8EC07"/>
                </a:solidFill>
                <a:ea typeface="华文行楷" charset="-122"/>
              </a:rPr>
              <a:t>被污染后再传播给患者.</a:t>
            </a:r>
            <a:endParaRPr sz="2814">
              <a:solidFill>
                <a:srgbClr val="C8EB47"/>
              </a:solidFill>
              <a:ea typeface="华文行楷" charset="-122"/>
            </a:endParaRPr>
          </a:p>
        </p:txBody>
      </p:sp>
      <p:cxnSp>
        <p:nvCxnSpPr>
          <p:cNvPr id="2096" name=""/>
          <p:cNvCxnSpPr/>
          <p:nvPr/>
        </p:nvCxnSpPr>
        <p:spPr>
          <a:xfrm>
            <a:off x="2206491" y="3374351"/>
            <a:ext cx="507349" cy="0"/>
          </a:xfrm>
          <a:prstGeom prst="line">
            <a:avLst/>
          </a:prstGeom>
          <a:noFill/>
          <a:ln w="57150" cap="flat">
            <a:solidFill>
              <a:srgbClr val="FFFFFF"/>
            </a:solidFill>
            <a:prstDash val="solid"/>
            <a:miter lim="800000"/>
            <a:headEnd type="none" w="med" len="med"/>
            <a:tailEnd type="triangle" w="med" len="med"/>
          </a:ln>
        </p:spPr>
      </p:cxnSp>
      <p:cxnSp>
        <p:nvCxnSpPr>
          <p:cNvPr id="2097" name=""/>
          <p:cNvCxnSpPr/>
          <p:nvPr/>
        </p:nvCxnSpPr>
        <p:spPr>
          <a:xfrm>
            <a:off x="2279881" y="3880104"/>
            <a:ext cx="577548" cy="0"/>
          </a:xfrm>
          <a:prstGeom prst="line">
            <a:avLst/>
          </a:prstGeom>
          <a:noFill/>
          <a:ln w="57150" cap="flat">
            <a:solidFill>
              <a:srgbClr val="FFFFFF"/>
            </a:solidFill>
            <a:prstDash val="solid"/>
            <a:miter lim="800000"/>
            <a:headEnd type="none" w="med" len="med"/>
            <a:tailEnd type="triangle" w="med" len="med"/>
          </a:ln>
        </p:spPr>
      </p:cxnSp>
      <p:cxnSp>
        <p:nvCxnSpPr>
          <p:cNvPr id="2098" name=""/>
          <p:cNvCxnSpPr/>
          <p:nvPr/>
        </p:nvCxnSpPr>
        <p:spPr>
          <a:xfrm>
            <a:off x="6766251" y="4387453"/>
            <a:ext cx="433959" cy="0"/>
          </a:xfrm>
          <a:prstGeom prst="line">
            <a:avLst/>
          </a:prstGeom>
          <a:noFill/>
          <a:ln w="57150" cap="flat">
            <a:solidFill>
              <a:srgbClr val="FFFFFF"/>
            </a:solidFill>
            <a:prstDash val="solid"/>
            <a:miter lim="800000"/>
            <a:headEnd type="none" w="med" len="med"/>
            <a:tailEnd type="triangle" w="med" len="med"/>
          </a:ln>
        </p:spPr>
      </p:cxnSp>
      <p:sp>
        <p:nvSpPr>
          <p:cNvPr id="2099" name="Date Placeholder 1"/>
          <p:cNvSpPr>
            <a:spLocks noGrp="1"/>
          </p:cNvSpPr>
          <p:nvPr>
            <p:ph type="dt" sz="half" idx="10"/>
          </p:nvPr>
        </p:nvSpPr>
        <p:spPr/>
        <p:txBody>
          <a:bodyPr/>
          <a:lstStyle/>
          <a:p>
            <a:pPr lvl="0" eaLnBrk="1" hangingPunct="1"/>
            <a:r>
              <a:rPr sz="806">
                <a:solidFill>
                  <a:srgbClr val="000026">
                    <a:alpha val="0"/>
                  </a:srgbClr>
                </a:solidFill>
                <a:effectLst>
                  <a:outerShdw blurRad="38100" dist="38100" dir="2700000" algn="tl">
                    <a:srgbClr val="000000"/>
                  </a:outerShdw>
                </a:effectLst>
                <a:latin typeface="Arial" pitchFamily="34" charset="0"/>
                <a:ea typeface="宋体" charset="-122"/>
              </a:rPr>
              <a:t>２００8－9-22</a:t>
            </a:r>
          </a:p>
        </p:txBody>
      </p:sp>
      <p:sp>
        <p:nvSpPr>
          <p:cNvPr id="2100" name="Slide Number Placeholder 3"/>
          <p:cNvSpPr>
            <a:spLocks noGrp="1"/>
          </p:cNvSpPr>
          <p:nvPr>
            <p:ph type="sldNum" sz="quarter" idx="12"/>
          </p:nvPr>
        </p:nvSpPr>
        <p:spPr/>
        <p:txBody>
          <a:bodyPr/>
          <a:lstStyle/>
          <a:p>
            <a:pPr lvl="0" algn="r" eaLnBrk="1" hangingPunct="1"/>
            <a:fld id="{172EAA39-654B-46BE-A6E5-9BF5E43ABE5A}" type="slidenum">
              <a:rPr sz="806">
                <a:solidFill>
                  <a:srgbClr val="000026">
                    <a:alpha val="0"/>
                  </a:srgbClr>
                </a:solidFill>
                <a:effectLst>
                  <a:outerShdw blurRad="38100" dist="38100" dir="2700000" algn="tl">
                    <a:srgbClr val="000000"/>
                  </a:outerShdw>
                </a:effectLst>
                <a:latin typeface="Arial" pitchFamily="34" charset="0"/>
                <a:ea typeface="宋体" charset="-122"/>
              </a:rPr>
              <a:t>5</a:t>
            </a:fld>
          </a:p>
        </p:txBody>
      </p:sp>
      <p:sp>
        <p:nvSpPr>
          <p:cNvPr id="2102" name="New shape"/>
          <p:cNvSpPr/>
          <p:nvPr/>
        </p:nvSpPr>
        <p:spPr>
          <a:xfrm>
            <a:off x="0" y="6638290"/>
            <a:ext cx="918972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3399"/>
                </a:solidFill>
                <a:latin typeface="Arial" pitchFamily="34" charset="0"/>
                <a:ea typeface="+mn-ea"/>
                <a:cs typeface="+mn-cs"/>
              </a:defRPr>
            </a:lvl1pPr>
            <a:lvl2pPr marL="457200" algn="l" defTabSz="914400" rtl="0" eaLnBrk="1" latinLnBrk="0" hangingPunct="1">
              <a:defRPr sz="1800" kern="1200">
                <a:solidFill>
                  <a:srgbClr val="003399"/>
                </a:solidFill>
                <a:latin typeface="Arial" pitchFamily="34" charset="0"/>
                <a:ea typeface="+mn-ea"/>
                <a:cs typeface="+mn-cs"/>
              </a:defRPr>
            </a:lvl2pPr>
            <a:lvl3pPr marL="914400" algn="l" defTabSz="914400" rtl="0" eaLnBrk="1" latinLnBrk="0" hangingPunct="1">
              <a:defRPr sz="1800" kern="1200">
                <a:solidFill>
                  <a:srgbClr val="003399"/>
                </a:solidFill>
                <a:latin typeface="Arial" pitchFamily="34" charset="0"/>
                <a:ea typeface="+mn-ea"/>
                <a:cs typeface="+mn-cs"/>
              </a:defRPr>
            </a:lvl3pPr>
            <a:lvl4pPr marL="1371600" algn="l" defTabSz="914400" rtl="0" eaLnBrk="1" latinLnBrk="0" hangingPunct="1">
              <a:defRPr sz="1800" kern="1200">
                <a:solidFill>
                  <a:srgbClr val="003399"/>
                </a:solidFill>
                <a:latin typeface="Arial" pitchFamily="34" charset="0"/>
                <a:ea typeface="+mn-ea"/>
                <a:cs typeface="+mn-cs"/>
              </a:defRPr>
            </a:lvl4pPr>
            <a:lvl5pPr marL="1828800" algn="l" defTabSz="914400" rtl="0" eaLnBrk="1" latinLnBrk="0" hangingPunct="1">
              <a:defRPr sz="1800" kern="1200">
                <a:solidFill>
                  <a:srgbClr val="003399"/>
                </a:solidFill>
                <a:latin typeface="Arial" pitchFamily="34" charset="0"/>
                <a:ea typeface="+mn-ea"/>
                <a:cs typeface="+mn-cs"/>
              </a:defRPr>
            </a:lvl5pPr>
            <a:lvl6pPr marL="2286000" algn="l" defTabSz="914400" rtl="0" eaLnBrk="1" latinLnBrk="0" hangingPunct="1">
              <a:defRPr sz="1800" kern="1200">
                <a:solidFill>
                  <a:srgbClr val="003399"/>
                </a:solidFill>
                <a:latin typeface="Arial" pitchFamily="34" charset="0"/>
                <a:ea typeface="+mn-ea"/>
                <a:cs typeface="+mn-cs"/>
              </a:defRPr>
            </a:lvl6pPr>
            <a:lvl7pPr marL="2743200" algn="l" defTabSz="914400" rtl="0" eaLnBrk="1" latinLnBrk="0" hangingPunct="1">
              <a:defRPr sz="1800" kern="1200">
                <a:solidFill>
                  <a:srgbClr val="003399"/>
                </a:solidFill>
                <a:latin typeface="Arial" pitchFamily="34" charset="0"/>
                <a:ea typeface="+mn-ea"/>
                <a:cs typeface="+mn-cs"/>
              </a:defRPr>
            </a:lvl7pPr>
            <a:lvl8pPr marL="3200400" algn="l" defTabSz="914400" rtl="0" eaLnBrk="1" latinLnBrk="0" hangingPunct="1">
              <a:defRPr sz="1800" kern="1200">
                <a:solidFill>
                  <a:srgbClr val="003399"/>
                </a:solidFill>
                <a:latin typeface="Arial" pitchFamily="34" charset="0"/>
                <a:ea typeface="+mn-ea"/>
                <a:cs typeface="+mn-cs"/>
              </a:defRPr>
            </a:lvl8pPr>
            <a:lvl9pPr marL="3657600" algn="l" defTabSz="914400" rtl="0" eaLnBrk="1" latinLnBrk="0" hangingPunct="1">
              <a:defRPr sz="1800" kern="1200">
                <a:solidFill>
                  <a:srgbClr val="003399"/>
                </a:solidFill>
                <a:latin typeface="Arial" pitchFamily="34" charset="0"/>
                <a:ea typeface="+mn-ea"/>
                <a:cs typeface="+mn-cs"/>
              </a:defRPr>
            </a:lvl9pPr>
          </a:lstStyle>
          <a:p>
            <a:pPr algn="ctr"/>
            <a:r>
              <a:rPr sz="800" b="0">
                <a:solidFill>
                  <a:srgbClr val="000000"/>
                </a:solidFill>
              </a:rPr>
              <a:t>第五页，共五十六页。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1" name=""/>
          <p:cNvSpPr/>
          <p:nvPr>
            <p:ph type="title" idx="4294967295"/>
          </p:nvPr>
        </p:nvSpPr>
        <p:spPr>
          <a:xfrm>
            <a:off x="459486" y="229743"/>
            <a:ext cx="8270748" cy="1148715"/>
          </a:xfrm>
          <a:prstGeom prst="rect">
            <a:avLst/>
          </a:prstGeom>
          <a:noFill/>
          <a:ln cap="flat">
            <a:noFill/>
            <a:prstDash val="solid"/>
            <a:miter lim="800000"/>
            <a:headEnd type="none" w="med" len="med"/>
            <a:tailEnd type="none" w="med" len="med"/>
          </a:ln>
        </p:spPr>
        <p:txBody>
          <a:bodyPr anchor="ctr" anchorCtr="0"/>
          <a:lstStyle>
            <a:lvl1pPr marL="0" indent="0" algn="ctr" defTabSz="918972" rtl="0" eaLnBrk="1" fontAlgn="base" hangingPunct="1">
              <a:lnSpc>
                <a:spcPct val="100000"/>
              </a:lnSpc>
              <a:spcBef>
                <a:spcPct val="0"/>
              </a:spcBef>
              <a:spcAft>
                <a:spcPct val="0"/>
              </a:spcAft>
              <a:buClrTx/>
              <a:buSzTx/>
              <a:buFontTx/>
              <a:buNone/>
              <a:defRPr kumimoji="0" lang="zh-CN" altLang="en-US" sz="4422" b="1" i="0" u="none">
                <a:solidFill>
                  <a:srgbClr val="FFCC99"/>
                </a:solidFill>
                <a:effectLst>
                  <a:outerShdw blurRad="38100" dist="38100" dir="2700000" algn="tl">
                    <a:srgbClr val="000000"/>
                  </a:outerShdw>
                </a:effectLst>
                <a:latin typeface="Arial" pitchFamily="34" charset="0"/>
                <a:ea typeface="隶书" charset="-122"/>
              </a:defRPr>
            </a:lvl1pPr>
          </a:lstStyle>
          <a:p/>
        </p:txBody>
      </p:sp>
      <p:sp>
        <p:nvSpPr>
          <p:cNvPr id="2102" name=""/>
          <p:cNvSpPr/>
          <p:nvPr>
            <p:ph type="body" idx="4294967295"/>
          </p:nvPr>
        </p:nvSpPr>
        <p:spPr>
          <a:xfrm>
            <a:off x="470655" y="1636918"/>
            <a:ext cx="8719065" cy="5255371"/>
          </a:xfrm>
          <a:prstGeom prst="rect">
            <a:avLst/>
          </a:prstGeom>
          <a:noFill/>
          <a:ln cap="flat">
            <a:noFill/>
            <a:prstDash val="solid"/>
            <a:miter lim="800000"/>
            <a:headEnd type="none" w="med" len="med"/>
            <a:tailEnd type="none" w="med" len="med"/>
          </a:ln>
        </p:spPr>
        <p:txBody>
          <a:bodyPr/>
          <a:lstStyle>
            <a:lvl1pPr marL="344615" indent="-344615"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3216" b="0" i="0" u="none">
                <a:solidFill>
                  <a:schemeClr val="tx1"/>
                </a:solidFill>
                <a:latin typeface="Arial" pitchFamily="34" charset="0"/>
                <a:ea typeface="宋体" charset="-122"/>
              </a:defRPr>
            </a:lvl1pPr>
            <a:lvl2pPr marL="746665" indent="-287179"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814" b="0" i="0" u="none">
                <a:solidFill>
                  <a:schemeClr val="tx1"/>
                </a:solidFill>
                <a:latin typeface="Arial" pitchFamily="34" charset="0"/>
                <a:ea typeface="宋体" charset="-122"/>
              </a:defRPr>
            </a:lvl2pPr>
            <a:lvl3pPr marL="1148715"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412" b="0" i="0" u="none">
                <a:solidFill>
                  <a:schemeClr val="tx1"/>
                </a:solidFill>
                <a:latin typeface="Arial" pitchFamily="34" charset="0"/>
                <a:ea typeface="宋体" charset="-122"/>
              </a:defRPr>
            </a:lvl3pPr>
            <a:lvl4pPr marL="1608201"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4pPr>
            <a:lvl5pPr marL="2067687"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5pPr>
          </a:lstStyle>
          <a:p>
            <a:pPr lvl="0"/>
            <a:r>
              <a:rPr sz="3418" b="1">
                <a:solidFill>
                  <a:srgbClr val="FF00C0"/>
                </a:solidFill>
              </a:rPr>
              <a:t>内镜相关感染传播的病原</a:t>
            </a:r>
            <a:r>
              <a:rPr sz="2714">
                <a:solidFill>
                  <a:srgbClr val="0000C0"/>
                </a:solidFill>
              </a:rPr>
              <a:t>：</a:t>
            </a:r>
            <a:r>
              <a:rPr sz="2514" b="1">
                <a:solidFill>
                  <a:srgbClr val="C8EC07"/>
                </a:solidFill>
                <a:ea typeface="华文行楷" charset="-122"/>
              </a:rPr>
              <a:t>细菌、病毒或者真菌</a:t>
            </a:r>
            <a:r>
              <a:rPr sz="2414">
                <a:solidFill>
                  <a:srgbClr val="0000C0"/>
                </a:solidFill>
              </a:rPr>
              <a:t>。</a:t>
            </a:r>
            <a:endParaRPr sz="2814"/>
          </a:p>
          <a:p>
            <a:pPr lvl="0"/>
            <a:r>
              <a:rPr b="1">
                <a:solidFill>
                  <a:srgbClr val="000000"/>
                </a:solidFill>
              </a:rPr>
              <a:t>细菌感染</a:t>
            </a:r>
            <a:r>
              <a:rPr sz="2714">
                <a:solidFill>
                  <a:srgbClr val="0000C0"/>
                </a:solidFill>
              </a:rPr>
              <a:t>  沙门菌属、沙雷菌属、 假单胞菌属、  结核分枝杆菌、 幽门螺杆菌等。</a:t>
            </a:r>
            <a:endParaRPr sz="2814"/>
          </a:p>
          <a:p>
            <a:pPr lvl="0">
              <a:buNone/>
            </a:pPr>
            <a:r>
              <a:rPr sz="3218" b="1">
                <a:solidFill>
                  <a:srgbClr val="000000"/>
                </a:solidFill>
              </a:rPr>
              <a:t>病毒感染</a:t>
            </a:r>
            <a:r>
              <a:rPr sz="2614">
                <a:solidFill>
                  <a:srgbClr val="0000C0"/>
                </a:solidFill>
              </a:rPr>
              <a:t>      </a:t>
            </a:r>
            <a:r>
              <a:rPr sz="3518" b="1">
                <a:solidFill>
                  <a:srgbClr val="0000C0"/>
                </a:solidFill>
              </a:rPr>
              <a:t>HBV   HCV  HIV</a:t>
            </a:r>
            <a:endParaRPr sz="3618" b="1"/>
          </a:p>
          <a:p>
            <a:pPr lvl="0"/>
            <a:endParaRPr sz="2814"/>
          </a:p>
          <a:p>
            <a:pPr lvl="0"/>
            <a:endParaRPr sz="2714">
              <a:solidFill>
                <a:srgbClr val="0000C0"/>
              </a:solidFill>
            </a:endParaRPr>
          </a:p>
        </p:txBody>
      </p:sp>
      <p:sp>
        <p:nvSpPr>
          <p:cNvPr id="2103" name="Date Placeholder 1"/>
          <p:cNvSpPr>
            <a:spLocks noGrp="1"/>
          </p:cNvSpPr>
          <p:nvPr>
            <p:ph type="dt" sz="half" idx="10"/>
          </p:nvPr>
        </p:nvSpPr>
        <p:spPr/>
        <p:txBody>
          <a:bodyPr/>
          <a:lstStyle/>
          <a:p>
            <a:pPr lvl="0" eaLnBrk="1" hangingPunct="1"/>
            <a:r>
              <a:rPr sz="906">
                <a:solidFill>
                  <a:srgbClr val="000026">
                    <a:alpha val="0"/>
                  </a:srgbClr>
                </a:solidFill>
                <a:effectLst>
                  <a:outerShdw blurRad="38100" dist="38100" dir="2700000" algn="tl">
                    <a:srgbClr val="000000"/>
                  </a:outerShdw>
                </a:effectLst>
                <a:latin typeface="Arial" pitchFamily="34" charset="0"/>
                <a:ea typeface="宋体" charset="-122"/>
              </a:rPr>
              <a:t>２００8－9-22</a:t>
            </a:r>
          </a:p>
        </p:txBody>
      </p:sp>
      <p:sp>
        <p:nvSpPr>
          <p:cNvPr id="2104" name="Slide Number Placeholder 3"/>
          <p:cNvSpPr>
            <a:spLocks noGrp="1"/>
          </p:cNvSpPr>
          <p:nvPr>
            <p:ph type="sldNum" sz="quarter" idx="12"/>
          </p:nvPr>
        </p:nvSpPr>
        <p:spPr/>
        <p:txBody>
          <a:bodyPr/>
          <a:lstStyle/>
          <a:p>
            <a:pPr lvl="0" algn="r" eaLnBrk="1" hangingPunct="1"/>
            <a:fld id="{A2BCEBFA-7192-4B4C-BCA0-A8A2C1E30FEA}" type="slidenum">
              <a:rPr sz="1006">
                <a:solidFill>
                  <a:srgbClr val="000026">
                    <a:alpha val="0"/>
                  </a:srgbClr>
                </a:solidFill>
                <a:effectLst>
                  <a:outerShdw blurRad="38100" dist="38100" dir="2700000" algn="tl">
                    <a:srgbClr val="000000"/>
                  </a:outerShdw>
                </a:effectLst>
                <a:latin typeface="Arial" pitchFamily="34" charset="0"/>
                <a:ea typeface="宋体" charset="-122"/>
              </a:rPr>
              <a:t>6</a:t>
            </a:fld>
          </a:p>
        </p:txBody>
      </p:sp>
      <p:sp>
        <p:nvSpPr>
          <p:cNvPr id="2106" name="New shape"/>
          <p:cNvSpPr/>
          <p:nvPr/>
        </p:nvSpPr>
        <p:spPr>
          <a:xfrm>
            <a:off x="0" y="6638290"/>
            <a:ext cx="918972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3399"/>
                </a:solidFill>
                <a:latin typeface="Arial" pitchFamily="34" charset="0"/>
                <a:ea typeface="+mn-ea"/>
                <a:cs typeface="+mn-cs"/>
              </a:defRPr>
            </a:lvl1pPr>
            <a:lvl2pPr marL="457200" algn="l" defTabSz="914400" rtl="0" eaLnBrk="1" latinLnBrk="0" hangingPunct="1">
              <a:defRPr sz="1800" kern="1200">
                <a:solidFill>
                  <a:srgbClr val="003399"/>
                </a:solidFill>
                <a:latin typeface="Arial" pitchFamily="34" charset="0"/>
                <a:ea typeface="+mn-ea"/>
                <a:cs typeface="+mn-cs"/>
              </a:defRPr>
            </a:lvl2pPr>
            <a:lvl3pPr marL="914400" algn="l" defTabSz="914400" rtl="0" eaLnBrk="1" latinLnBrk="0" hangingPunct="1">
              <a:defRPr sz="1800" kern="1200">
                <a:solidFill>
                  <a:srgbClr val="003399"/>
                </a:solidFill>
                <a:latin typeface="Arial" pitchFamily="34" charset="0"/>
                <a:ea typeface="+mn-ea"/>
                <a:cs typeface="+mn-cs"/>
              </a:defRPr>
            </a:lvl3pPr>
            <a:lvl4pPr marL="1371600" algn="l" defTabSz="914400" rtl="0" eaLnBrk="1" latinLnBrk="0" hangingPunct="1">
              <a:defRPr sz="1800" kern="1200">
                <a:solidFill>
                  <a:srgbClr val="003399"/>
                </a:solidFill>
                <a:latin typeface="Arial" pitchFamily="34" charset="0"/>
                <a:ea typeface="+mn-ea"/>
                <a:cs typeface="+mn-cs"/>
              </a:defRPr>
            </a:lvl4pPr>
            <a:lvl5pPr marL="1828800" algn="l" defTabSz="914400" rtl="0" eaLnBrk="1" latinLnBrk="0" hangingPunct="1">
              <a:defRPr sz="1800" kern="1200">
                <a:solidFill>
                  <a:srgbClr val="003399"/>
                </a:solidFill>
                <a:latin typeface="Arial" pitchFamily="34" charset="0"/>
                <a:ea typeface="+mn-ea"/>
                <a:cs typeface="+mn-cs"/>
              </a:defRPr>
            </a:lvl5pPr>
            <a:lvl6pPr marL="2286000" algn="l" defTabSz="914400" rtl="0" eaLnBrk="1" latinLnBrk="0" hangingPunct="1">
              <a:defRPr sz="1800" kern="1200">
                <a:solidFill>
                  <a:srgbClr val="003399"/>
                </a:solidFill>
                <a:latin typeface="Arial" pitchFamily="34" charset="0"/>
                <a:ea typeface="+mn-ea"/>
                <a:cs typeface="+mn-cs"/>
              </a:defRPr>
            </a:lvl6pPr>
            <a:lvl7pPr marL="2743200" algn="l" defTabSz="914400" rtl="0" eaLnBrk="1" latinLnBrk="0" hangingPunct="1">
              <a:defRPr sz="1800" kern="1200">
                <a:solidFill>
                  <a:srgbClr val="003399"/>
                </a:solidFill>
                <a:latin typeface="Arial" pitchFamily="34" charset="0"/>
                <a:ea typeface="+mn-ea"/>
                <a:cs typeface="+mn-cs"/>
              </a:defRPr>
            </a:lvl7pPr>
            <a:lvl8pPr marL="3200400" algn="l" defTabSz="914400" rtl="0" eaLnBrk="1" latinLnBrk="0" hangingPunct="1">
              <a:defRPr sz="1800" kern="1200">
                <a:solidFill>
                  <a:srgbClr val="003399"/>
                </a:solidFill>
                <a:latin typeface="Arial" pitchFamily="34" charset="0"/>
                <a:ea typeface="+mn-ea"/>
                <a:cs typeface="+mn-cs"/>
              </a:defRPr>
            </a:lvl8pPr>
            <a:lvl9pPr marL="3657600" algn="l" defTabSz="914400" rtl="0" eaLnBrk="1" latinLnBrk="0" hangingPunct="1">
              <a:defRPr sz="1800" kern="1200">
                <a:solidFill>
                  <a:srgbClr val="003399"/>
                </a:solidFill>
                <a:latin typeface="Arial" pitchFamily="34" charset="0"/>
                <a:ea typeface="+mn-ea"/>
                <a:cs typeface="+mn-cs"/>
              </a:defRPr>
            </a:lvl9pPr>
          </a:lstStyle>
          <a:p>
            <a:pPr algn="ctr"/>
            <a:r>
              <a:rPr sz="800" b="0">
                <a:solidFill>
                  <a:srgbClr val="000000"/>
                </a:solidFill>
              </a:rPr>
              <a:t>第六页，共五十六页。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5" name=""/>
          <p:cNvSpPr/>
          <p:nvPr>
            <p:ph type="title" idx="4294967295"/>
          </p:nvPr>
        </p:nvSpPr>
        <p:spPr>
          <a:xfrm>
            <a:off x="459486" y="229743"/>
            <a:ext cx="8270748" cy="1148715"/>
          </a:xfrm>
          <a:prstGeom prst="rect">
            <a:avLst/>
          </a:prstGeom>
          <a:noFill/>
          <a:ln cap="flat">
            <a:noFill/>
            <a:prstDash val="solid"/>
            <a:miter lim="800000"/>
            <a:headEnd type="none" w="med" len="med"/>
            <a:tailEnd type="none" w="med" len="med"/>
          </a:ln>
        </p:spPr>
        <p:txBody>
          <a:bodyPr anchor="ctr" anchorCtr="0"/>
          <a:lstStyle>
            <a:lvl1pPr marL="0" indent="0" algn="ctr" defTabSz="918972" rtl="0" eaLnBrk="1" fontAlgn="base" hangingPunct="1">
              <a:lnSpc>
                <a:spcPct val="100000"/>
              </a:lnSpc>
              <a:spcBef>
                <a:spcPct val="0"/>
              </a:spcBef>
              <a:spcAft>
                <a:spcPct val="0"/>
              </a:spcAft>
              <a:buClrTx/>
              <a:buSzTx/>
              <a:buFontTx/>
              <a:buNone/>
              <a:defRPr kumimoji="0" lang="zh-CN" altLang="en-US" sz="4422" b="1" i="0" u="none">
                <a:solidFill>
                  <a:srgbClr val="FFCC99"/>
                </a:solidFill>
                <a:effectLst>
                  <a:outerShdw blurRad="38100" dist="38100" dir="2700000" algn="tl">
                    <a:srgbClr val="000000"/>
                  </a:outerShdw>
                </a:effectLst>
                <a:latin typeface="Arial" pitchFamily="34" charset="0"/>
                <a:ea typeface="隶书" charset="-122"/>
              </a:defRPr>
            </a:lvl1pPr>
          </a:lstStyle>
          <a:p>
            <a:pPr lvl="0"/>
            <a:r>
              <a:rPr sz="4724">
                <a:solidFill>
                  <a:srgbClr val="0000C0"/>
                </a:solidFill>
              </a:rPr>
              <a:t>二、</a:t>
            </a:r>
            <a:r>
              <a:rPr>
                <a:solidFill>
                  <a:srgbClr val="0000C0"/>
                </a:solidFill>
              </a:rPr>
              <a:t>内镜清洗消毒现状</a:t>
            </a:r>
          </a:p>
        </p:txBody>
      </p:sp>
      <p:sp>
        <p:nvSpPr>
          <p:cNvPr id="2106" name=""/>
          <p:cNvSpPr/>
          <p:nvPr>
            <p:ph type="body" idx="4294967295"/>
          </p:nvPr>
        </p:nvSpPr>
        <p:spPr>
          <a:xfrm>
            <a:off x="470655" y="1681591"/>
            <a:ext cx="8719065" cy="5210699"/>
          </a:xfrm>
          <a:prstGeom prst="rect">
            <a:avLst/>
          </a:prstGeom>
          <a:noFill/>
          <a:ln cap="flat">
            <a:noFill/>
            <a:prstDash val="solid"/>
            <a:miter lim="800000"/>
            <a:headEnd type="none" w="med" len="med"/>
            <a:tailEnd type="none" w="med" len="med"/>
          </a:ln>
        </p:spPr>
        <p:txBody>
          <a:bodyPr/>
          <a:lstStyle>
            <a:lvl1pPr marL="344615" indent="-344615"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3216" b="0" i="0" u="none">
                <a:solidFill>
                  <a:schemeClr val="tx1"/>
                </a:solidFill>
                <a:latin typeface="Arial" pitchFamily="34" charset="0"/>
                <a:ea typeface="宋体" charset="-122"/>
              </a:defRPr>
            </a:lvl1pPr>
            <a:lvl2pPr marL="746665" indent="-287179"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814" b="0" i="0" u="none">
                <a:solidFill>
                  <a:schemeClr val="tx1"/>
                </a:solidFill>
                <a:latin typeface="Arial" pitchFamily="34" charset="0"/>
                <a:ea typeface="宋体" charset="-122"/>
              </a:defRPr>
            </a:lvl2pPr>
            <a:lvl3pPr marL="1148715"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412" b="0" i="0" u="none">
                <a:solidFill>
                  <a:schemeClr val="tx1"/>
                </a:solidFill>
                <a:latin typeface="Arial" pitchFamily="34" charset="0"/>
                <a:ea typeface="宋体" charset="-122"/>
              </a:defRPr>
            </a:lvl3pPr>
            <a:lvl4pPr marL="1608201"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4pPr>
            <a:lvl5pPr marL="2067687"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5pPr>
          </a:lstStyle>
          <a:p>
            <a:pPr lvl="0"/>
            <a:r>
              <a:rPr sz="3318" b="1">
                <a:solidFill>
                  <a:srgbClr val="FF00C0"/>
                </a:solidFill>
              </a:rPr>
              <a:t>预约病人多，内镜数量少的矛盾突出；</a:t>
            </a:r>
            <a:endParaRPr sz="3618" b="1">
              <a:solidFill>
                <a:srgbClr val="FF0000"/>
              </a:solidFill>
            </a:endParaRPr>
          </a:p>
          <a:p>
            <a:pPr lvl="0"/>
            <a:r>
              <a:rPr sz="3518" b="1">
                <a:solidFill>
                  <a:srgbClr val="FF00C0"/>
                </a:solidFill>
              </a:rPr>
              <a:t>标准预防观点冷淡；</a:t>
            </a:r>
            <a:endParaRPr sz="3618" b="1">
              <a:solidFill>
                <a:srgbClr val="FF0000"/>
              </a:solidFill>
            </a:endParaRPr>
          </a:p>
          <a:p>
            <a:pPr lvl="0"/>
            <a:r>
              <a:rPr sz="3218" b="1">
                <a:solidFill>
                  <a:srgbClr val="FF00C0"/>
                </a:solidFill>
              </a:rPr>
              <a:t>注重消毒，不注重清洗，清洗不加酶；</a:t>
            </a:r>
            <a:endParaRPr sz="3618" b="1">
              <a:solidFill>
                <a:srgbClr val="FF0000"/>
              </a:solidFill>
            </a:endParaRPr>
          </a:p>
          <a:p>
            <a:pPr lvl="0"/>
            <a:r>
              <a:rPr sz="3218" b="1">
                <a:solidFill>
                  <a:srgbClr val="FF00C0"/>
                </a:solidFill>
              </a:rPr>
              <a:t>清洗消毒人员未经专门培训；</a:t>
            </a:r>
            <a:endParaRPr sz="3618" b="1">
              <a:solidFill>
                <a:srgbClr val="FF0000"/>
              </a:solidFill>
            </a:endParaRPr>
          </a:p>
          <a:p>
            <a:pPr lvl="0"/>
            <a:r>
              <a:rPr sz="3418" b="1">
                <a:solidFill>
                  <a:srgbClr val="FF00C0"/>
                </a:solidFill>
              </a:rPr>
              <a:t>清洗时不用专用刷子，清洗不干净</a:t>
            </a:r>
            <a:endParaRPr sz="3618" b="1">
              <a:solidFill>
                <a:srgbClr val="FF0000"/>
              </a:solidFill>
            </a:endParaRPr>
          </a:p>
          <a:p>
            <a:pPr lvl="0"/>
            <a:r>
              <a:rPr sz="3218" b="1">
                <a:solidFill>
                  <a:srgbClr val="FF00C0"/>
                </a:solidFill>
              </a:rPr>
              <a:t>消毒灭菌时间不够〔多为3-5分钟〕</a:t>
            </a:r>
            <a:endParaRPr sz="3618" b="1">
              <a:solidFill>
                <a:srgbClr val="FF0000"/>
              </a:solidFill>
            </a:endParaRPr>
          </a:p>
        </p:txBody>
      </p:sp>
      <p:sp>
        <p:nvSpPr>
          <p:cNvPr id="2107" name="Date Placeholder 1"/>
          <p:cNvSpPr>
            <a:spLocks noGrp="1"/>
          </p:cNvSpPr>
          <p:nvPr>
            <p:ph type="dt" sz="half" idx="10"/>
          </p:nvPr>
        </p:nvSpPr>
        <p:spPr/>
        <p:txBody>
          <a:bodyPr/>
          <a:lstStyle/>
          <a:p>
            <a:pPr lvl="0" eaLnBrk="1" hangingPunct="1"/>
            <a:r>
              <a:rPr sz="1106">
                <a:solidFill>
                  <a:srgbClr val="000026">
                    <a:alpha val="0"/>
                  </a:srgbClr>
                </a:solidFill>
                <a:effectLst>
                  <a:outerShdw blurRad="38100" dist="38100" dir="2700000" algn="tl">
                    <a:srgbClr val="000000"/>
                  </a:outerShdw>
                </a:effectLst>
                <a:latin typeface="Arial" pitchFamily="34" charset="0"/>
                <a:ea typeface="宋体" charset="-122"/>
              </a:rPr>
              <a:t>２００8－9-22</a:t>
            </a:r>
          </a:p>
        </p:txBody>
      </p:sp>
      <p:sp>
        <p:nvSpPr>
          <p:cNvPr id="2108" name="Slide Number Placeholder 3"/>
          <p:cNvSpPr>
            <a:spLocks noGrp="1"/>
          </p:cNvSpPr>
          <p:nvPr>
            <p:ph type="sldNum" sz="quarter" idx="12"/>
          </p:nvPr>
        </p:nvSpPr>
        <p:spPr/>
        <p:txBody>
          <a:bodyPr/>
          <a:lstStyle/>
          <a:p>
            <a:pPr lvl="0" algn="r" eaLnBrk="1" hangingPunct="1"/>
            <a:fld id="{01A055EF-BB76-4500-9951-0A7CD616F7E5}" type="slidenum">
              <a:rPr sz="1106">
                <a:solidFill>
                  <a:srgbClr val="000026">
                    <a:alpha val="0"/>
                  </a:srgbClr>
                </a:solidFill>
                <a:effectLst>
                  <a:outerShdw blurRad="38100" dist="38100" dir="2700000" algn="tl">
                    <a:srgbClr val="000000"/>
                  </a:outerShdw>
                </a:effectLst>
                <a:latin typeface="Arial" pitchFamily="34" charset="0"/>
                <a:ea typeface="宋体" charset="-122"/>
              </a:rPr>
              <a:t>7</a:t>
            </a:fld>
          </a:p>
        </p:txBody>
      </p:sp>
      <p:sp>
        <p:nvSpPr>
          <p:cNvPr id="2110" name="New shape"/>
          <p:cNvSpPr/>
          <p:nvPr/>
        </p:nvSpPr>
        <p:spPr>
          <a:xfrm>
            <a:off x="0" y="6638290"/>
            <a:ext cx="918972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3399"/>
                </a:solidFill>
                <a:latin typeface="Arial" pitchFamily="34" charset="0"/>
                <a:ea typeface="+mn-ea"/>
                <a:cs typeface="+mn-cs"/>
              </a:defRPr>
            </a:lvl1pPr>
            <a:lvl2pPr marL="457200" algn="l" defTabSz="914400" rtl="0" eaLnBrk="1" latinLnBrk="0" hangingPunct="1">
              <a:defRPr sz="1800" kern="1200">
                <a:solidFill>
                  <a:srgbClr val="003399"/>
                </a:solidFill>
                <a:latin typeface="Arial" pitchFamily="34" charset="0"/>
                <a:ea typeface="+mn-ea"/>
                <a:cs typeface="+mn-cs"/>
              </a:defRPr>
            </a:lvl2pPr>
            <a:lvl3pPr marL="914400" algn="l" defTabSz="914400" rtl="0" eaLnBrk="1" latinLnBrk="0" hangingPunct="1">
              <a:defRPr sz="1800" kern="1200">
                <a:solidFill>
                  <a:srgbClr val="003399"/>
                </a:solidFill>
                <a:latin typeface="Arial" pitchFamily="34" charset="0"/>
                <a:ea typeface="+mn-ea"/>
                <a:cs typeface="+mn-cs"/>
              </a:defRPr>
            </a:lvl3pPr>
            <a:lvl4pPr marL="1371600" algn="l" defTabSz="914400" rtl="0" eaLnBrk="1" latinLnBrk="0" hangingPunct="1">
              <a:defRPr sz="1800" kern="1200">
                <a:solidFill>
                  <a:srgbClr val="003399"/>
                </a:solidFill>
                <a:latin typeface="Arial" pitchFamily="34" charset="0"/>
                <a:ea typeface="+mn-ea"/>
                <a:cs typeface="+mn-cs"/>
              </a:defRPr>
            </a:lvl4pPr>
            <a:lvl5pPr marL="1828800" algn="l" defTabSz="914400" rtl="0" eaLnBrk="1" latinLnBrk="0" hangingPunct="1">
              <a:defRPr sz="1800" kern="1200">
                <a:solidFill>
                  <a:srgbClr val="003399"/>
                </a:solidFill>
                <a:latin typeface="Arial" pitchFamily="34" charset="0"/>
                <a:ea typeface="+mn-ea"/>
                <a:cs typeface="+mn-cs"/>
              </a:defRPr>
            </a:lvl5pPr>
            <a:lvl6pPr marL="2286000" algn="l" defTabSz="914400" rtl="0" eaLnBrk="1" latinLnBrk="0" hangingPunct="1">
              <a:defRPr sz="1800" kern="1200">
                <a:solidFill>
                  <a:srgbClr val="003399"/>
                </a:solidFill>
                <a:latin typeface="Arial" pitchFamily="34" charset="0"/>
                <a:ea typeface="+mn-ea"/>
                <a:cs typeface="+mn-cs"/>
              </a:defRPr>
            </a:lvl6pPr>
            <a:lvl7pPr marL="2743200" algn="l" defTabSz="914400" rtl="0" eaLnBrk="1" latinLnBrk="0" hangingPunct="1">
              <a:defRPr sz="1800" kern="1200">
                <a:solidFill>
                  <a:srgbClr val="003399"/>
                </a:solidFill>
                <a:latin typeface="Arial" pitchFamily="34" charset="0"/>
                <a:ea typeface="+mn-ea"/>
                <a:cs typeface="+mn-cs"/>
              </a:defRPr>
            </a:lvl7pPr>
            <a:lvl8pPr marL="3200400" algn="l" defTabSz="914400" rtl="0" eaLnBrk="1" latinLnBrk="0" hangingPunct="1">
              <a:defRPr sz="1800" kern="1200">
                <a:solidFill>
                  <a:srgbClr val="003399"/>
                </a:solidFill>
                <a:latin typeface="Arial" pitchFamily="34" charset="0"/>
                <a:ea typeface="+mn-ea"/>
                <a:cs typeface="+mn-cs"/>
              </a:defRPr>
            </a:lvl8pPr>
            <a:lvl9pPr marL="3657600" algn="l" defTabSz="914400" rtl="0" eaLnBrk="1" latinLnBrk="0" hangingPunct="1">
              <a:defRPr sz="1800" kern="1200">
                <a:solidFill>
                  <a:srgbClr val="003399"/>
                </a:solidFill>
                <a:latin typeface="Arial" pitchFamily="34" charset="0"/>
                <a:ea typeface="+mn-ea"/>
                <a:cs typeface="+mn-cs"/>
              </a:defRPr>
            </a:lvl9pPr>
          </a:lstStyle>
          <a:p>
            <a:pPr algn="ctr"/>
            <a:r>
              <a:rPr sz="800" b="0">
                <a:solidFill>
                  <a:srgbClr val="000000"/>
                </a:solidFill>
              </a:rPr>
              <a:t>第七页，共五十六页。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9" name=""/>
          <p:cNvSpPr/>
          <p:nvPr>
            <p:ph type="title" idx="4294967295"/>
          </p:nvPr>
        </p:nvSpPr>
        <p:spPr>
          <a:xfrm>
            <a:off x="459486" y="229743"/>
            <a:ext cx="8270748" cy="105299"/>
          </a:xfrm>
          <a:prstGeom prst="rect">
            <a:avLst/>
          </a:prstGeom>
          <a:noFill/>
          <a:ln cap="flat">
            <a:noFill/>
            <a:prstDash val="solid"/>
            <a:miter lim="800000"/>
            <a:headEnd type="none" w="med" len="med"/>
            <a:tailEnd type="none" w="med" len="med"/>
          </a:ln>
        </p:spPr>
        <p:txBody>
          <a:bodyPr anchor="ctr" anchorCtr="0"/>
          <a:lstStyle>
            <a:lvl1pPr marL="0" indent="0" algn="ctr" defTabSz="918972" rtl="0" eaLnBrk="1" fontAlgn="base" hangingPunct="1">
              <a:lnSpc>
                <a:spcPct val="100000"/>
              </a:lnSpc>
              <a:spcBef>
                <a:spcPct val="0"/>
              </a:spcBef>
              <a:spcAft>
                <a:spcPct val="0"/>
              </a:spcAft>
              <a:buClrTx/>
              <a:buSzTx/>
              <a:buFontTx/>
              <a:buNone/>
              <a:defRPr kumimoji="0" lang="zh-CN" altLang="en-US" sz="4422" b="1" i="0" u="none">
                <a:solidFill>
                  <a:srgbClr val="FFCC99"/>
                </a:solidFill>
                <a:effectLst>
                  <a:outerShdw blurRad="38100" dist="38100" dir="2700000" algn="tl">
                    <a:srgbClr val="000000"/>
                  </a:outerShdw>
                </a:effectLst>
                <a:latin typeface="Arial" pitchFamily="34" charset="0"/>
                <a:ea typeface="隶书" charset="-122"/>
              </a:defRPr>
            </a:lvl1pPr>
          </a:lstStyle>
          <a:p>
            <a:pPr lvl="0"/>
            <a:endParaRPr sz="4020"/>
          </a:p>
        </p:txBody>
      </p:sp>
      <p:sp>
        <p:nvSpPr>
          <p:cNvPr id="2110" name=""/>
          <p:cNvSpPr/>
          <p:nvPr>
            <p:ph type="body" idx="4294967295"/>
          </p:nvPr>
        </p:nvSpPr>
        <p:spPr>
          <a:xfrm>
            <a:off x="0" y="406837"/>
            <a:ext cx="9189720" cy="6485453"/>
          </a:xfrm>
          <a:prstGeom prst="rect">
            <a:avLst/>
          </a:prstGeom>
          <a:noFill/>
          <a:ln cap="flat">
            <a:noFill/>
            <a:prstDash val="solid"/>
            <a:miter lim="800000"/>
            <a:headEnd type="none" w="med" len="med"/>
            <a:tailEnd type="none" w="med" len="med"/>
          </a:ln>
        </p:spPr>
        <p:txBody>
          <a:bodyPr/>
          <a:lstStyle>
            <a:lvl1pPr marL="344615" indent="-344615"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3216" b="0" i="0" u="none">
                <a:solidFill>
                  <a:schemeClr val="tx1"/>
                </a:solidFill>
                <a:latin typeface="Arial" pitchFamily="34" charset="0"/>
                <a:ea typeface="宋体" charset="-122"/>
              </a:defRPr>
            </a:lvl1pPr>
            <a:lvl2pPr marL="746665" indent="-287179"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814" b="0" i="0" u="none">
                <a:solidFill>
                  <a:schemeClr val="tx1"/>
                </a:solidFill>
                <a:latin typeface="Arial" pitchFamily="34" charset="0"/>
                <a:ea typeface="宋体" charset="-122"/>
              </a:defRPr>
            </a:lvl2pPr>
            <a:lvl3pPr marL="1148715"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412" b="0" i="0" u="none">
                <a:solidFill>
                  <a:schemeClr val="tx1"/>
                </a:solidFill>
                <a:latin typeface="Arial" pitchFamily="34" charset="0"/>
                <a:ea typeface="宋体" charset="-122"/>
              </a:defRPr>
            </a:lvl3pPr>
            <a:lvl4pPr marL="1608201"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4pPr>
            <a:lvl5pPr marL="2067687"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5pPr>
          </a:lstStyle>
          <a:p>
            <a:pPr lvl="0"/>
            <a:r>
              <a:rPr sz="3720" b="1">
                <a:solidFill>
                  <a:srgbClr val="FF00C0"/>
                </a:solidFill>
              </a:rPr>
              <a:t>不注意内镜清洗过程中的枯燥</a:t>
            </a:r>
            <a:endParaRPr sz="4020" b="1">
              <a:solidFill>
                <a:srgbClr val="FF0000"/>
              </a:solidFill>
            </a:endParaRPr>
          </a:p>
          <a:p>
            <a:pPr lvl="0"/>
            <a:r>
              <a:rPr sz="3620" b="1">
                <a:solidFill>
                  <a:srgbClr val="FF00C0"/>
                </a:solidFill>
              </a:rPr>
              <a:t>机械清洗不标准</a:t>
            </a:r>
            <a:endParaRPr sz="4020" b="1">
              <a:solidFill>
                <a:srgbClr val="FF0000"/>
              </a:solidFill>
            </a:endParaRPr>
          </a:p>
          <a:p>
            <a:pPr lvl="0"/>
            <a:r>
              <a:rPr sz="3720" b="1">
                <a:solidFill>
                  <a:srgbClr val="FF00C0"/>
                </a:solidFill>
              </a:rPr>
              <a:t>机洗前未手工清洗</a:t>
            </a:r>
            <a:endParaRPr sz="4020" b="1">
              <a:solidFill>
                <a:srgbClr val="FF0000"/>
              </a:solidFill>
            </a:endParaRPr>
          </a:p>
          <a:p>
            <a:pPr lvl="0"/>
            <a:r>
              <a:rPr sz="3920" b="1">
                <a:solidFill>
                  <a:srgbClr val="FF00C0"/>
                </a:solidFill>
              </a:rPr>
              <a:t>缺乏对消毒剂及消毒效果的监测</a:t>
            </a:r>
            <a:endParaRPr sz="4020" b="1">
              <a:solidFill>
                <a:srgbClr val="FF0000"/>
              </a:solidFill>
            </a:endParaRPr>
          </a:p>
          <a:p>
            <a:pPr lvl="0"/>
            <a:r>
              <a:rPr sz="3720" b="1">
                <a:solidFill>
                  <a:srgbClr val="FF00C0"/>
                </a:solidFill>
              </a:rPr>
              <a:t>   酶洗时未做到每条更换。</a:t>
            </a:r>
            <a:endParaRPr sz="4020" b="1">
              <a:solidFill>
                <a:srgbClr val="FF0000"/>
              </a:solidFill>
            </a:endParaRPr>
          </a:p>
        </p:txBody>
      </p:sp>
      <p:sp>
        <p:nvSpPr>
          <p:cNvPr id="2111" name="Date Placeholder 1"/>
          <p:cNvSpPr>
            <a:spLocks noGrp="1"/>
          </p:cNvSpPr>
          <p:nvPr>
            <p:ph type="dt" sz="half" idx="10"/>
          </p:nvPr>
        </p:nvSpPr>
        <p:spPr/>
        <p:txBody>
          <a:bodyPr/>
          <a:lstStyle/>
          <a:p>
            <a:pPr lvl="0" eaLnBrk="1" hangingPunct="1"/>
            <a:r>
              <a:rPr sz="806">
                <a:solidFill>
                  <a:srgbClr val="000026">
                    <a:alpha val="0"/>
                  </a:srgbClr>
                </a:solidFill>
                <a:effectLst>
                  <a:outerShdw blurRad="38100" dist="38100" dir="2700000" algn="tl">
                    <a:srgbClr val="000000"/>
                  </a:outerShdw>
                </a:effectLst>
                <a:latin typeface="Arial" pitchFamily="34" charset="0"/>
                <a:ea typeface="宋体" charset="-122"/>
              </a:rPr>
              <a:t>２００8－9-22</a:t>
            </a:r>
          </a:p>
        </p:txBody>
      </p:sp>
      <p:sp>
        <p:nvSpPr>
          <p:cNvPr id="2112" name="Slide Number Placeholder 3"/>
          <p:cNvSpPr>
            <a:spLocks noGrp="1"/>
          </p:cNvSpPr>
          <p:nvPr>
            <p:ph type="sldNum" sz="quarter" idx="12"/>
          </p:nvPr>
        </p:nvSpPr>
        <p:spPr/>
        <p:txBody>
          <a:bodyPr/>
          <a:lstStyle/>
          <a:p>
            <a:pPr lvl="0" algn="r" eaLnBrk="1" hangingPunct="1"/>
            <a:fld id="{652A7183-F265-4351-A127-6F359930FB2F}" type="slidenum">
              <a:rPr sz="1106">
                <a:solidFill>
                  <a:srgbClr val="000026">
                    <a:alpha val="0"/>
                  </a:srgbClr>
                </a:solidFill>
                <a:effectLst>
                  <a:outerShdw blurRad="38100" dist="38100" dir="2700000" algn="tl">
                    <a:srgbClr val="000000"/>
                  </a:outerShdw>
                </a:effectLst>
                <a:latin typeface="Arial" pitchFamily="34" charset="0"/>
                <a:ea typeface="宋体" charset="-122"/>
              </a:rPr>
              <a:t>8</a:t>
            </a:fld>
          </a:p>
        </p:txBody>
      </p:sp>
      <p:sp>
        <p:nvSpPr>
          <p:cNvPr id="2114" name="New shape"/>
          <p:cNvSpPr/>
          <p:nvPr/>
        </p:nvSpPr>
        <p:spPr>
          <a:xfrm>
            <a:off x="0" y="6638290"/>
            <a:ext cx="918972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3399"/>
                </a:solidFill>
                <a:latin typeface="Arial" pitchFamily="34" charset="0"/>
                <a:ea typeface="+mn-ea"/>
                <a:cs typeface="+mn-cs"/>
              </a:defRPr>
            </a:lvl1pPr>
            <a:lvl2pPr marL="457200" algn="l" defTabSz="914400" rtl="0" eaLnBrk="1" latinLnBrk="0" hangingPunct="1">
              <a:defRPr sz="1800" kern="1200">
                <a:solidFill>
                  <a:srgbClr val="003399"/>
                </a:solidFill>
                <a:latin typeface="Arial" pitchFamily="34" charset="0"/>
                <a:ea typeface="+mn-ea"/>
                <a:cs typeface="+mn-cs"/>
              </a:defRPr>
            </a:lvl2pPr>
            <a:lvl3pPr marL="914400" algn="l" defTabSz="914400" rtl="0" eaLnBrk="1" latinLnBrk="0" hangingPunct="1">
              <a:defRPr sz="1800" kern="1200">
                <a:solidFill>
                  <a:srgbClr val="003399"/>
                </a:solidFill>
                <a:latin typeface="Arial" pitchFamily="34" charset="0"/>
                <a:ea typeface="+mn-ea"/>
                <a:cs typeface="+mn-cs"/>
              </a:defRPr>
            </a:lvl3pPr>
            <a:lvl4pPr marL="1371600" algn="l" defTabSz="914400" rtl="0" eaLnBrk="1" latinLnBrk="0" hangingPunct="1">
              <a:defRPr sz="1800" kern="1200">
                <a:solidFill>
                  <a:srgbClr val="003399"/>
                </a:solidFill>
                <a:latin typeface="Arial" pitchFamily="34" charset="0"/>
                <a:ea typeface="+mn-ea"/>
                <a:cs typeface="+mn-cs"/>
              </a:defRPr>
            </a:lvl4pPr>
            <a:lvl5pPr marL="1828800" algn="l" defTabSz="914400" rtl="0" eaLnBrk="1" latinLnBrk="0" hangingPunct="1">
              <a:defRPr sz="1800" kern="1200">
                <a:solidFill>
                  <a:srgbClr val="003399"/>
                </a:solidFill>
                <a:latin typeface="Arial" pitchFamily="34" charset="0"/>
                <a:ea typeface="+mn-ea"/>
                <a:cs typeface="+mn-cs"/>
              </a:defRPr>
            </a:lvl5pPr>
            <a:lvl6pPr marL="2286000" algn="l" defTabSz="914400" rtl="0" eaLnBrk="1" latinLnBrk="0" hangingPunct="1">
              <a:defRPr sz="1800" kern="1200">
                <a:solidFill>
                  <a:srgbClr val="003399"/>
                </a:solidFill>
                <a:latin typeface="Arial" pitchFamily="34" charset="0"/>
                <a:ea typeface="+mn-ea"/>
                <a:cs typeface="+mn-cs"/>
              </a:defRPr>
            </a:lvl6pPr>
            <a:lvl7pPr marL="2743200" algn="l" defTabSz="914400" rtl="0" eaLnBrk="1" latinLnBrk="0" hangingPunct="1">
              <a:defRPr sz="1800" kern="1200">
                <a:solidFill>
                  <a:srgbClr val="003399"/>
                </a:solidFill>
                <a:latin typeface="Arial" pitchFamily="34" charset="0"/>
                <a:ea typeface="+mn-ea"/>
                <a:cs typeface="+mn-cs"/>
              </a:defRPr>
            </a:lvl7pPr>
            <a:lvl8pPr marL="3200400" algn="l" defTabSz="914400" rtl="0" eaLnBrk="1" latinLnBrk="0" hangingPunct="1">
              <a:defRPr sz="1800" kern="1200">
                <a:solidFill>
                  <a:srgbClr val="003399"/>
                </a:solidFill>
                <a:latin typeface="Arial" pitchFamily="34" charset="0"/>
                <a:ea typeface="+mn-ea"/>
                <a:cs typeface="+mn-cs"/>
              </a:defRPr>
            </a:lvl8pPr>
            <a:lvl9pPr marL="3657600" algn="l" defTabSz="914400" rtl="0" eaLnBrk="1" latinLnBrk="0" hangingPunct="1">
              <a:defRPr sz="1800" kern="1200">
                <a:solidFill>
                  <a:srgbClr val="003399"/>
                </a:solidFill>
                <a:latin typeface="Arial" pitchFamily="34" charset="0"/>
                <a:ea typeface="+mn-ea"/>
                <a:cs typeface="+mn-cs"/>
              </a:defRPr>
            </a:lvl9pPr>
          </a:lstStyle>
          <a:p>
            <a:pPr algn="ctr"/>
            <a:r>
              <a:rPr sz="800" b="0">
                <a:solidFill>
                  <a:srgbClr val="000000"/>
                </a:solidFill>
              </a:rPr>
              <a:t>第八页，共五十六页。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13" name=""/>
          <p:cNvSpPr/>
          <p:nvPr>
            <p:ph type="title" idx="4294967295"/>
          </p:nvPr>
        </p:nvSpPr>
        <p:spPr>
          <a:xfrm>
            <a:off x="459486" y="229743"/>
            <a:ext cx="8270748" cy="1148715"/>
          </a:xfrm>
          <a:prstGeom prst="rect">
            <a:avLst/>
          </a:prstGeom>
          <a:noFill/>
          <a:ln cap="flat">
            <a:noFill/>
            <a:prstDash val="solid"/>
            <a:miter lim="800000"/>
            <a:headEnd type="none" w="med" len="med"/>
            <a:tailEnd type="none" w="med" len="med"/>
          </a:ln>
        </p:spPr>
        <p:txBody>
          <a:bodyPr anchor="ctr" anchorCtr="0"/>
          <a:lstStyle>
            <a:lvl1pPr marL="0" indent="0" algn="ctr" defTabSz="918972" rtl="0" eaLnBrk="1" fontAlgn="base" hangingPunct="1">
              <a:lnSpc>
                <a:spcPct val="100000"/>
              </a:lnSpc>
              <a:spcBef>
                <a:spcPct val="0"/>
              </a:spcBef>
              <a:spcAft>
                <a:spcPct val="0"/>
              </a:spcAft>
              <a:buClrTx/>
              <a:buSzTx/>
              <a:buFontTx/>
              <a:buNone/>
              <a:defRPr kumimoji="0" lang="zh-CN" altLang="en-US" sz="4422" b="1" i="0" u="none">
                <a:solidFill>
                  <a:srgbClr val="FFCC99"/>
                </a:solidFill>
                <a:effectLst>
                  <a:outerShdw blurRad="38100" dist="38100" dir="2700000" algn="tl">
                    <a:srgbClr val="000000"/>
                  </a:outerShdw>
                </a:effectLst>
                <a:latin typeface="Arial" pitchFamily="34" charset="0"/>
                <a:ea typeface="隶书" charset="-122"/>
              </a:defRPr>
            </a:lvl1pPr>
          </a:lstStyle>
          <a:p/>
        </p:txBody>
      </p:sp>
      <p:sp>
        <p:nvSpPr>
          <p:cNvPr id="2114" name=""/>
          <p:cNvSpPr/>
          <p:nvPr>
            <p:ph type="body" idx="4294967295"/>
          </p:nvPr>
        </p:nvSpPr>
        <p:spPr>
          <a:xfrm>
            <a:off x="180285" y="478631"/>
            <a:ext cx="8270748" cy="5866424"/>
          </a:xfrm>
          <a:prstGeom prst="rect">
            <a:avLst/>
          </a:prstGeom>
          <a:noFill/>
          <a:ln cap="flat">
            <a:noFill/>
            <a:prstDash val="solid"/>
            <a:miter lim="800000"/>
            <a:headEnd type="none" w="med" len="med"/>
            <a:tailEnd type="none" w="med" len="med"/>
          </a:ln>
        </p:spPr>
        <p:txBody>
          <a:bodyPr/>
          <a:lstStyle>
            <a:lvl1pPr marL="344615" indent="-344615"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3216" b="0" i="0" u="none">
                <a:solidFill>
                  <a:schemeClr val="tx1"/>
                </a:solidFill>
                <a:latin typeface="Arial" pitchFamily="34" charset="0"/>
                <a:ea typeface="宋体" charset="-122"/>
              </a:defRPr>
            </a:lvl1pPr>
            <a:lvl2pPr marL="746665" indent="-287179"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814" b="0" i="0" u="none">
                <a:solidFill>
                  <a:schemeClr val="tx1"/>
                </a:solidFill>
                <a:latin typeface="Arial" pitchFamily="34" charset="0"/>
                <a:ea typeface="宋体" charset="-122"/>
              </a:defRPr>
            </a:lvl2pPr>
            <a:lvl3pPr marL="1148715"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412" b="0" i="0" u="none">
                <a:solidFill>
                  <a:schemeClr val="tx1"/>
                </a:solidFill>
                <a:latin typeface="Arial" pitchFamily="34" charset="0"/>
                <a:ea typeface="宋体" charset="-122"/>
              </a:defRPr>
            </a:lvl3pPr>
            <a:lvl4pPr marL="1608201"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4pPr>
            <a:lvl5pPr marL="2067687"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5pPr>
          </a:lstStyle>
          <a:p>
            <a:pPr lvl="0">
              <a:buNone/>
            </a:pPr>
            <a:r>
              <a:rPr>
                <a:solidFill>
                  <a:srgbClr val="000000"/>
                </a:solidFill>
              </a:rPr>
              <a:t>  </a:t>
            </a:r>
            <a:endParaRPr>
              <a:solidFill>
                <a:srgbClr val="FF9900"/>
              </a:solidFill>
            </a:endParaRPr>
          </a:p>
          <a:p>
            <a:pPr lvl="0">
              <a:buNone/>
            </a:pPr>
            <a:r>
              <a:rPr>
                <a:solidFill>
                  <a:srgbClr val="000000"/>
                </a:solidFill>
              </a:rPr>
              <a:t>分散式管理，诊室面积小．</a:t>
            </a:r>
            <a:endParaRPr>
              <a:solidFill>
                <a:srgbClr val="FF9900"/>
              </a:solidFill>
            </a:endParaRPr>
          </a:p>
          <a:p>
            <a:pPr lvl="0">
              <a:buNone/>
            </a:pPr>
            <a:r>
              <a:rPr>
                <a:solidFill>
                  <a:srgbClr val="000000"/>
                </a:solidFill>
              </a:rPr>
              <a:t> 无独立的洗消间，室内无通风设施。</a:t>
            </a:r>
            <a:endParaRPr>
              <a:solidFill>
                <a:srgbClr val="FF9900"/>
              </a:solidFill>
            </a:endParaRPr>
          </a:p>
          <a:p>
            <a:pPr lvl="0">
              <a:buNone/>
            </a:pPr>
            <a:r>
              <a:rPr>
                <a:solidFill>
                  <a:srgbClr val="000000"/>
                </a:solidFill>
              </a:rPr>
              <a:t>  洗消设备配置不全。</a:t>
            </a:r>
            <a:endParaRPr>
              <a:solidFill>
                <a:srgbClr val="FF9900"/>
              </a:solidFill>
            </a:endParaRPr>
          </a:p>
          <a:p>
            <a:pPr lvl="0">
              <a:buNone/>
            </a:pPr>
            <a:r>
              <a:rPr>
                <a:solidFill>
                  <a:srgbClr val="000000"/>
                </a:solidFill>
              </a:rPr>
              <a:t>清洗消毒登记不标准或与诊疗登记不吻合。</a:t>
            </a:r>
            <a:endParaRPr>
              <a:solidFill>
                <a:srgbClr val="FF9900"/>
              </a:solidFill>
            </a:endParaRPr>
          </a:p>
          <a:p>
            <a:pPr lvl="0">
              <a:buNone/>
            </a:pPr>
            <a:r>
              <a:rPr>
                <a:solidFill>
                  <a:srgbClr val="000000"/>
                </a:solidFill>
              </a:rPr>
              <a:t>     。。。。。</a:t>
            </a:r>
            <a:endParaRPr>
              <a:solidFill>
                <a:srgbClr val="FF9900"/>
              </a:solidFill>
            </a:endParaRPr>
          </a:p>
        </p:txBody>
      </p:sp>
      <p:sp>
        <p:nvSpPr>
          <p:cNvPr id="2115" name="Date Placeholder 1"/>
          <p:cNvSpPr>
            <a:spLocks noGrp="1"/>
          </p:cNvSpPr>
          <p:nvPr>
            <p:ph type="dt" sz="half" idx="10"/>
          </p:nvPr>
        </p:nvSpPr>
        <p:spPr/>
        <p:txBody>
          <a:bodyPr/>
          <a:lstStyle/>
          <a:p>
            <a:pPr lvl="0" eaLnBrk="1" hangingPunct="1"/>
            <a:r>
              <a:rPr sz="906">
                <a:solidFill>
                  <a:srgbClr val="000026">
                    <a:alpha val="0"/>
                  </a:srgbClr>
                </a:solidFill>
                <a:effectLst>
                  <a:outerShdw blurRad="38100" dist="38100" dir="2700000" algn="tl">
                    <a:srgbClr val="000000"/>
                  </a:outerShdw>
                </a:effectLst>
                <a:latin typeface="Arial" pitchFamily="34" charset="0"/>
                <a:ea typeface="宋体" charset="-122"/>
              </a:rPr>
              <a:t>２００8－9-22</a:t>
            </a:r>
          </a:p>
        </p:txBody>
      </p:sp>
      <p:sp>
        <p:nvSpPr>
          <p:cNvPr id="2116" name="Slide Number Placeholder 3"/>
          <p:cNvSpPr>
            <a:spLocks noGrp="1"/>
          </p:cNvSpPr>
          <p:nvPr>
            <p:ph type="sldNum" sz="quarter" idx="12"/>
          </p:nvPr>
        </p:nvSpPr>
        <p:spPr/>
        <p:txBody>
          <a:bodyPr/>
          <a:lstStyle/>
          <a:p>
            <a:pPr lvl="0" algn="r" eaLnBrk="1" hangingPunct="1"/>
            <a:fld id="{A2E807E4-83F8-4F96-884B-A65655C7AE0C}" type="slidenum">
              <a:rPr sz="1006">
                <a:solidFill>
                  <a:srgbClr val="000026">
                    <a:alpha val="0"/>
                  </a:srgbClr>
                </a:solidFill>
                <a:effectLst>
                  <a:outerShdw blurRad="38100" dist="38100" dir="2700000" algn="tl">
                    <a:srgbClr val="000000"/>
                  </a:outerShdw>
                </a:effectLst>
                <a:latin typeface="Arial" pitchFamily="34" charset="0"/>
                <a:ea typeface="宋体" charset="-122"/>
              </a:rPr>
              <a:t>9</a:t>
            </a:fld>
          </a:p>
        </p:txBody>
      </p:sp>
      <p:sp>
        <p:nvSpPr>
          <p:cNvPr id="2118" name="New shape"/>
          <p:cNvSpPr/>
          <p:nvPr/>
        </p:nvSpPr>
        <p:spPr>
          <a:xfrm>
            <a:off x="0" y="6638290"/>
            <a:ext cx="918972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3399"/>
                </a:solidFill>
                <a:latin typeface="Arial" pitchFamily="34" charset="0"/>
                <a:ea typeface="+mn-ea"/>
                <a:cs typeface="+mn-cs"/>
              </a:defRPr>
            </a:lvl1pPr>
            <a:lvl2pPr marL="457200" algn="l" defTabSz="914400" rtl="0" eaLnBrk="1" latinLnBrk="0" hangingPunct="1">
              <a:defRPr sz="1800" kern="1200">
                <a:solidFill>
                  <a:srgbClr val="003399"/>
                </a:solidFill>
                <a:latin typeface="Arial" pitchFamily="34" charset="0"/>
                <a:ea typeface="+mn-ea"/>
                <a:cs typeface="+mn-cs"/>
              </a:defRPr>
            </a:lvl2pPr>
            <a:lvl3pPr marL="914400" algn="l" defTabSz="914400" rtl="0" eaLnBrk="1" latinLnBrk="0" hangingPunct="1">
              <a:defRPr sz="1800" kern="1200">
                <a:solidFill>
                  <a:srgbClr val="003399"/>
                </a:solidFill>
                <a:latin typeface="Arial" pitchFamily="34" charset="0"/>
                <a:ea typeface="+mn-ea"/>
                <a:cs typeface="+mn-cs"/>
              </a:defRPr>
            </a:lvl3pPr>
            <a:lvl4pPr marL="1371600" algn="l" defTabSz="914400" rtl="0" eaLnBrk="1" latinLnBrk="0" hangingPunct="1">
              <a:defRPr sz="1800" kern="1200">
                <a:solidFill>
                  <a:srgbClr val="003399"/>
                </a:solidFill>
                <a:latin typeface="Arial" pitchFamily="34" charset="0"/>
                <a:ea typeface="+mn-ea"/>
                <a:cs typeface="+mn-cs"/>
              </a:defRPr>
            </a:lvl4pPr>
            <a:lvl5pPr marL="1828800" algn="l" defTabSz="914400" rtl="0" eaLnBrk="1" latinLnBrk="0" hangingPunct="1">
              <a:defRPr sz="1800" kern="1200">
                <a:solidFill>
                  <a:srgbClr val="003399"/>
                </a:solidFill>
                <a:latin typeface="Arial" pitchFamily="34" charset="0"/>
                <a:ea typeface="+mn-ea"/>
                <a:cs typeface="+mn-cs"/>
              </a:defRPr>
            </a:lvl5pPr>
            <a:lvl6pPr marL="2286000" algn="l" defTabSz="914400" rtl="0" eaLnBrk="1" latinLnBrk="0" hangingPunct="1">
              <a:defRPr sz="1800" kern="1200">
                <a:solidFill>
                  <a:srgbClr val="003399"/>
                </a:solidFill>
                <a:latin typeface="Arial" pitchFamily="34" charset="0"/>
                <a:ea typeface="+mn-ea"/>
                <a:cs typeface="+mn-cs"/>
              </a:defRPr>
            </a:lvl6pPr>
            <a:lvl7pPr marL="2743200" algn="l" defTabSz="914400" rtl="0" eaLnBrk="1" latinLnBrk="0" hangingPunct="1">
              <a:defRPr sz="1800" kern="1200">
                <a:solidFill>
                  <a:srgbClr val="003399"/>
                </a:solidFill>
                <a:latin typeface="Arial" pitchFamily="34" charset="0"/>
                <a:ea typeface="+mn-ea"/>
                <a:cs typeface="+mn-cs"/>
              </a:defRPr>
            </a:lvl7pPr>
            <a:lvl8pPr marL="3200400" algn="l" defTabSz="914400" rtl="0" eaLnBrk="1" latinLnBrk="0" hangingPunct="1">
              <a:defRPr sz="1800" kern="1200">
                <a:solidFill>
                  <a:srgbClr val="003399"/>
                </a:solidFill>
                <a:latin typeface="Arial" pitchFamily="34" charset="0"/>
                <a:ea typeface="+mn-ea"/>
                <a:cs typeface="+mn-cs"/>
              </a:defRPr>
            </a:lvl8pPr>
            <a:lvl9pPr marL="3657600" algn="l" defTabSz="914400" rtl="0" eaLnBrk="1" latinLnBrk="0" hangingPunct="1">
              <a:defRPr sz="1800" kern="1200">
                <a:solidFill>
                  <a:srgbClr val="003399"/>
                </a:solidFill>
                <a:latin typeface="Arial" pitchFamily="34" charset="0"/>
                <a:ea typeface="+mn-ea"/>
                <a:cs typeface="+mn-cs"/>
              </a:defRPr>
            </a:lvl9pPr>
          </a:lstStyle>
          <a:p>
            <a:pPr algn="ctr"/>
            <a:r>
              <a:rPr sz="800" b="0">
                <a:solidFill>
                  <a:srgbClr val="000000"/>
                </a:solidFill>
              </a:rPr>
              <a:t>第九页，共五十六页。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17" name=""/>
          <p:cNvSpPr/>
          <p:nvPr>
            <p:ph type="title" idx="4294967295"/>
          </p:nvPr>
        </p:nvSpPr>
        <p:spPr>
          <a:xfrm>
            <a:off x="459486" y="229743"/>
            <a:ext cx="8270748" cy="1148715"/>
          </a:xfrm>
          <a:prstGeom prst="rect">
            <a:avLst/>
          </a:prstGeom>
          <a:noFill/>
          <a:ln cap="flat">
            <a:noFill/>
            <a:prstDash val="solid"/>
            <a:miter lim="800000"/>
            <a:headEnd type="none" w="med" len="med"/>
            <a:tailEnd type="none" w="med" len="med"/>
          </a:ln>
        </p:spPr>
        <p:txBody>
          <a:bodyPr anchor="ctr" anchorCtr="0"/>
          <a:lstStyle>
            <a:lvl1pPr marL="0" indent="0" algn="ctr" defTabSz="918972" rtl="0" eaLnBrk="1" fontAlgn="base" hangingPunct="1">
              <a:lnSpc>
                <a:spcPct val="100000"/>
              </a:lnSpc>
              <a:spcBef>
                <a:spcPct val="0"/>
              </a:spcBef>
              <a:spcAft>
                <a:spcPct val="0"/>
              </a:spcAft>
              <a:buClrTx/>
              <a:buSzTx/>
              <a:buFontTx/>
              <a:buNone/>
              <a:defRPr kumimoji="0" lang="zh-CN" altLang="en-US" sz="4422" b="1" i="0" u="none">
                <a:solidFill>
                  <a:srgbClr val="FFCC99"/>
                </a:solidFill>
                <a:effectLst>
                  <a:outerShdw blurRad="38100" dist="38100" dir="2700000" algn="tl">
                    <a:srgbClr val="000000"/>
                  </a:outerShdw>
                </a:effectLst>
                <a:latin typeface="Arial" pitchFamily="34" charset="0"/>
                <a:ea typeface="隶书" charset="-122"/>
              </a:defRPr>
            </a:lvl1pPr>
          </a:lstStyle>
          <a:p>
            <a:pPr lvl="0"/>
            <a:r>
              <a:rPr sz="3920">
                <a:solidFill>
                  <a:srgbClr val="0000C0"/>
                </a:solidFill>
              </a:rPr>
              <a:t>近几年国内各种内镜消毒灭菌效果监测现状</a:t>
            </a:r>
            <a:endParaRPr sz="4020"/>
          </a:p>
        </p:txBody>
      </p:sp>
      <p:sp>
        <p:nvSpPr>
          <p:cNvPr id="2118" name=""/>
          <p:cNvSpPr/>
          <p:nvPr>
            <p:ph type="body" idx="4294967295"/>
          </p:nvPr>
        </p:nvSpPr>
        <p:spPr>
          <a:xfrm>
            <a:off x="470655" y="1636919"/>
            <a:ext cx="8270748" cy="4518279"/>
          </a:xfrm>
          <a:prstGeom prst="rect">
            <a:avLst/>
          </a:prstGeom>
          <a:noFill/>
          <a:ln cap="flat">
            <a:noFill/>
            <a:prstDash val="solid"/>
            <a:miter lim="800000"/>
            <a:headEnd type="none" w="med" len="med"/>
            <a:tailEnd type="none" w="med" len="med"/>
          </a:ln>
        </p:spPr>
        <p:txBody>
          <a:bodyPr/>
          <a:lstStyle>
            <a:lvl1pPr marL="344615" indent="-344615"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3216" b="0" i="0" u="none">
                <a:solidFill>
                  <a:schemeClr val="tx1"/>
                </a:solidFill>
                <a:latin typeface="Arial" pitchFamily="34" charset="0"/>
                <a:ea typeface="宋体" charset="-122"/>
              </a:defRPr>
            </a:lvl1pPr>
            <a:lvl2pPr marL="746665" indent="-287179"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814" b="0" i="0" u="none">
                <a:solidFill>
                  <a:schemeClr val="tx1"/>
                </a:solidFill>
                <a:latin typeface="Arial" pitchFamily="34" charset="0"/>
                <a:ea typeface="宋体" charset="-122"/>
              </a:defRPr>
            </a:lvl2pPr>
            <a:lvl3pPr marL="1148715"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412" b="0" i="0" u="none">
                <a:solidFill>
                  <a:schemeClr val="tx1"/>
                </a:solidFill>
                <a:latin typeface="Arial" pitchFamily="34" charset="0"/>
                <a:ea typeface="宋体" charset="-122"/>
              </a:defRPr>
            </a:lvl3pPr>
            <a:lvl4pPr marL="1608201"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4pPr>
            <a:lvl5pPr marL="2067687"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5pPr>
          </a:lstStyle>
          <a:p>
            <a:pPr lvl="0"/>
            <a:r>
              <a:rPr>
                <a:solidFill>
                  <a:srgbClr val="0000C0"/>
                </a:solidFill>
              </a:rPr>
              <a:t>杨广岚等2003年报道  安徽省26所医院消化内镜消毒质量调查，结果：</a:t>
            </a:r>
          </a:p>
          <a:p>
            <a:pPr lvl="0"/>
            <a:r>
              <a:rPr>
                <a:solidFill>
                  <a:srgbClr val="0000C0"/>
                </a:solidFill>
              </a:rPr>
              <a:t> 26家医院% 31副镜身合格率为29.03%</a:t>
            </a:r>
          </a:p>
          <a:p>
            <a:pPr lvl="0"/>
            <a:r>
              <a:rPr>
                <a:solidFill>
                  <a:srgbClr val="0000C0"/>
                </a:solidFill>
              </a:rPr>
              <a:t>24副活检钳合格率为29.17%</a:t>
            </a:r>
          </a:p>
          <a:p>
            <a:pPr lvl="0"/>
            <a:r>
              <a:rPr>
                <a:solidFill>
                  <a:srgbClr val="0000C0"/>
                </a:solidFill>
              </a:rPr>
              <a:t>31副旋扭合格率为58.06%</a:t>
            </a:r>
          </a:p>
        </p:txBody>
      </p:sp>
      <p:sp>
        <p:nvSpPr>
          <p:cNvPr id="2119" name="Date Placeholder 1"/>
          <p:cNvSpPr>
            <a:spLocks noGrp="1"/>
          </p:cNvSpPr>
          <p:nvPr>
            <p:ph type="dt" sz="half" idx="10"/>
          </p:nvPr>
        </p:nvSpPr>
        <p:spPr/>
        <p:txBody>
          <a:bodyPr/>
          <a:lstStyle/>
          <a:p>
            <a:pPr lvl="0" eaLnBrk="1" hangingPunct="1"/>
            <a:r>
              <a:rPr sz="1106">
                <a:solidFill>
                  <a:srgbClr val="000026">
                    <a:alpha val="0"/>
                  </a:srgbClr>
                </a:solidFill>
                <a:effectLst>
                  <a:outerShdw blurRad="38100" dist="38100" dir="2700000" algn="tl">
                    <a:srgbClr val="000000"/>
                  </a:outerShdw>
                </a:effectLst>
                <a:latin typeface="Arial" pitchFamily="34" charset="0"/>
                <a:ea typeface="宋体" charset="-122"/>
              </a:rPr>
              <a:t>２００8－9-22</a:t>
            </a:r>
          </a:p>
        </p:txBody>
      </p:sp>
      <p:sp>
        <p:nvSpPr>
          <p:cNvPr id="2120" name="Slide Number Placeholder 3"/>
          <p:cNvSpPr>
            <a:spLocks noGrp="1"/>
          </p:cNvSpPr>
          <p:nvPr>
            <p:ph type="sldNum" sz="quarter" idx="12"/>
          </p:nvPr>
        </p:nvSpPr>
        <p:spPr/>
        <p:txBody>
          <a:bodyPr/>
          <a:lstStyle/>
          <a:p>
            <a:pPr lvl="0" algn="r" eaLnBrk="1" hangingPunct="1"/>
            <a:fld id="{73A47497-8969-434E-9345-1365B45341E2}" type="slidenum">
              <a:rPr sz="806">
                <a:solidFill>
                  <a:srgbClr val="000026">
                    <a:alpha val="0"/>
                  </a:srgbClr>
                </a:solidFill>
                <a:effectLst>
                  <a:outerShdw blurRad="38100" dist="38100" dir="2700000" algn="tl">
                    <a:srgbClr val="000000"/>
                  </a:outerShdw>
                </a:effectLst>
                <a:latin typeface="Arial" pitchFamily="34" charset="0"/>
                <a:ea typeface="宋体" charset="-122"/>
              </a:rPr>
              <a:t>10</a:t>
            </a:fld>
          </a:p>
        </p:txBody>
      </p:sp>
      <p:sp>
        <p:nvSpPr>
          <p:cNvPr id="2122" name="New shape"/>
          <p:cNvSpPr/>
          <p:nvPr/>
        </p:nvSpPr>
        <p:spPr>
          <a:xfrm>
            <a:off x="0" y="6638290"/>
            <a:ext cx="918972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3399"/>
                </a:solidFill>
                <a:latin typeface="Arial" pitchFamily="34" charset="0"/>
                <a:ea typeface="+mn-ea"/>
                <a:cs typeface="+mn-cs"/>
              </a:defRPr>
            </a:lvl1pPr>
            <a:lvl2pPr marL="457200" algn="l" defTabSz="914400" rtl="0" eaLnBrk="1" latinLnBrk="0" hangingPunct="1">
              <a:defRPr sz="1800" kern="1200">
                <a:solidFill>
                  <a:srgbClr val="003399"/>
                </a:solidFill>
                <a:latin typeface="Arial" pitchFamily="34" charset="0"/>
                <a:ea typeface="+mn-ea"/>
                <a:cs typeface="+mn-cs"/>
              </a:defRPr>
            </a:lvl2pPr>
            <a:lvl3pPr marL="914400" algn="l" defTabSz="914400" rtl="0" eaLnBrk="1" latinLnBrk="0" hangingPunct="1">
              <a:defRPr sz="1800" kern="1200">
                <a:solidFill>
                  <a:srgbClr val="003399"/>
                </a:solidFill>
                <a:latin typeface="Arial" pitchFamily="34" charset="0"/>
                <a:ea typeface="+mn-ea"/>
                <a:cs typeface="+mn-cs"/>
              </a:defRPr>
            </a:lvl3pPr>
            <a:lvl4pPr marL="1371600" algn="l" defTabSz="914400" rtl="0" eaLnBrk="1" latinLnBrk="0" hangingPunct="1">
              <a:defRPr sz="1800" kern="1200">
                <a:solidFill>
                  <a:srgbClr val="003399"/>
                </a:solidFill>
                <a:latin typeface="Arial" pitchFamily="34" charset="0"/>
                <a:ea typeface="+mn-ea"/>
                <a:cs typeface="+mn-cs"/>
              </a:defRPr>
            </a:lvl4pPr>
            <a:lvl5pPr marL="1828800" algn="l" defTabSz="914400" rtl="0" eaLnBrk="1" latinLnBrk="0" hangingPunct="1">
              <a:defRPr sz="1800" kern="1200">
                <a:solidFill>
                  <a:srgbClr val="003399"/>
                </a:solidFill>
                <a:latin typeface="Arial" pitchFamily="34" charset="0"/>
                <a:ea typeface="+mn-ea"/>
                <a:cs typeface="+mn-cs"/>
              </a:defRPr>
            </a:lvl5pPr>
            <a:lvl6pPr marL="2286000" algn="l" defTabSz="914400" rtl="0" eaLnBrk="1" latinLnBrk="0" hangingPunct="1">
              <a:defRPr sz="1800" kern="1200">
                <a:solidFill>
                  <a:srgbClr val="003399"/>
                </a:solidFill>
                <a:latin typeface="Arial" pitchFamily="34" charset="0"/>
                <a:ea typeface="+mn-ea"/>
                <a:cs typeface="+mn-cs"/>
              </a:defRPr>
            </a:lvl6pPr>
            <a:lvl7pPr marL="2743200" algn="l" defTabSz="914400" rtl="0" eaLnBrk="1" latinLnBrk="0" hangingPunct="1">
              <a:defRPr sz="1800" kern="1200">
                <a:solidFill>
                  <a:srgbClr val="003399"/>
                </a:solidFill>
                <a:latin typeface="Arial" pitchFamily="34" charset="0"/>
                <a:ea typeface="+mn-ea"/>
                <a:cs typeface="+mn-cs"/>
              </a:defRPr>
            </a:lvl7pPr>
            <a:lvl8pPr marL="3200400" algn="l" defTabSz="914400" rtl="0" eaLnBrk="1" latinLnBrk="0" hangingPunct="1">
              <a:defRPr sz="1800" kern="1200">
                <a:solidFill>
                  <a:srgbClr val="003399"/>
                </a:solidFill>
                <a:latin typeface="Arial" pitchFamily="34" charset="0"/>
                <a:ea typeface="+mn-ea"/>
                <a:cs typeface="+mn-cs"/>
              </a:defRPr>
            </a:lvl8pPr>
            <a:lvl9pPr marL="3657600" algn="l" defTabSz="914400" rtl="0" eaLnBrk="1" latinLnBrk="0" hangingPunct="1">
              <a:defRPr sz="1800" kern="1200">
                <a:solidFill>
                  <a:srgbClr val="003399"/>
                </a:solidFill>
                <a:latin typeface="Arial" pitchFamily="34" charset="0"/>
                <a:ea typeface="+mn-ea"/>
                <a:cs typeface="+mn-cs"/>
              </a:defRPr>
            </a:lvl9pPr>
          </a:lstStyle>
          <a:p>
            <a:pPr algn="ctr"/>
            <a:r>
              <a:rPr sz="800" b="0">
                <a:solidFill>
                  <a:srgbClr val="000000"/>
                </a:solidFill>
              </a:rPr>
              <a:t>第十页，共五十六页。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21" name=""/>
          <p:cNvSpPr/>
          <p:nvPr>
            <p:ph type="title" idx="4294967295"/>
          </p:nvPr>
        </p:nvSpPr>
        <p:spPr>
          <a:xfrm>
            <a:off x="459486" y="229743"/>
            <a:ext cx="8270748" cy="1148715"/>
          </a:xfrm>
          <a:prstGeom prst="rect">
            <a:avLst/>
          </a:prstGeom>
          <a:noFill/>
          <a:ln cap="flat">
            <a:noFill/>
            <a:prstDash val="solid"/>
            <a:miter lim="800000"/>
            <a:headEnd type="none" w="med" len="med"/>
            <a:tailEnd type="none" w="med" len="med"/>
          </a:ln>
        </p:spPr>
        <p:txBody>
          <a:bodyPr anchor="ctr" anchorCtr="0"/>
          <a:lstStyle>
            <a:lvl1pPr marL="0" indent="0" algn="ctr" defTabSz="918972" rtl="0" eaLnBrk="1" fontAlgn="base" hangingPunct="1">
              <a:lnSpc>
                <a:spcPct val="100000"/>
              </a:lnSpc>
              <a:spcBef>
                <a:spcPct val="0"/>
              </a:spcBef>
              <a:spcAft>
                <a:spcPct val="0"/>
              </a:spcAft>
              <a:buClrTx/>
              <a:buSzTx/>
              <a:buFontTx/>
              <a:buNone/>
              <a:defRPr kumimoji="0" lang="zh-CN" altLang="en-US" sz="4422" b="1" i="0" u="none">
                <a:solidFill>
                  <a:srgbClr val="FFCC99"/>
                </a:solidFill>
                <a:effectLst>
                  <a:outerShdw blurRad="38100" dist="38100" dir="2700000" algn="tl">
                    <a:srgbClr val="000000"/>
                  </a:outerShdw>
                </a:effectLst>
                <a:latin typeface="Arial" pitchFamily="34" charset="0"/>
                <a:ea typeface="隶书" charset="-122"/>
              </a:defRPr>
            </a:lvl1pPr>
          </a:lstStyle>
          <a:p/>
        </p:txBody>
      </p:sp>
      <p:sp>
        <p:nvSpPr>
          <p:cNvPr id="2122" name=""/>
          <p:cNvSpPr/>
          <p:nvPr>
            <p:ph type="body" idx="4294967295"/>
          </p:nvPr>
        </p:nvSpPr>
        <p:spPr>
          <a:xfrm>
            <a:off x="470655" y="1636919"/>
            <a:ext cx="8270748" cy="4518279"/>
          </a:xfrm>
          <a:noFill/>
          <a:ln cap="flat">
            <a:noFill/>
            <a:prstDash val="solid"/>
            <a:miter lim="800000"/>
            <a:headEnd type="none" w="med" len="med"/>
            <a:tailEnd type="none" w="med" len="med"/>
          </a:ln>
        </p:spPr>
        <p:txBody>
          <a:bodyPr/>
          <a:lstStyle>
            <a:lvl1pPr marL="344615" indent="-344615"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3216" b="0" i="0" u="none">
                <a:solidFill>
                  <a:schemeClr val="tx1"/>
                </a:solidFill>
                <a:latin typeface="Arial" pitchFamily="34" charset="0"/>
                <a:ea typeface="宋体" charset="-122"/>
              </a:defRPr>
            </a:lvl1pPr>
            <a:lvl2pPr marL="746665" indent="-287179"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814" b="0" i="0" u="none">
                <a:solidFill>
                  <a:schemeClr val="tx1"/>
                </a:solidFill>
                <a:latin typeface="Arial" pitchFamily="34" charset="0"/>
                <a:ea typeface="宋体" charset="-122"/>
              </a:defRPr>
            </a:lvl2pPr>
            <a:lvl3pPr marL="1148715"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412" b="0" i="0" u="none">
                <a:solidFill>
                  <a:schemeClr val="tx1"/>
                </a:solidFill>
                <a:latin typeface="Arial" pitchFamily="34" charset="0"/>
                <a:ea typeface="宋体" charset="-122"/>
              </a:defRPr>
            </a:lvl3pPr>
            <a:lvl4pPr marL="1608201"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4pPr>
            <a:lvl5pPr marL="2067687"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5pPr>
          </a:lstStyle>
          <a:p>
            <a:pPr lvl="0"/>
            <a:r>
              <a:rPr>
                <a:solidFill>
                  <a:srgbClr val="0000C0"/>
                </a:solidFill>
              </a:rPr>
              <a:t>胡必杰等报道上海17所医院支气管镜、 胃</a:t>
            </a:r>
          </a:p>
          <a:p>
            <a:pPr lvl="0"/>
            <a:r>
              <a:rPr>
                <a:solidFill>
                  <a:srgbClr val="0000C0"/>
                </a:solidFill>
              </a:rPr>
              <a:t>镜消毒灭菌效果监测结果为： </a:t>
            </a:r>
          </a:p>
          <a:p>
            <a:pPr lvl="0"/>
            <a:r>
              <a:rPr>
                <a:solidFill>
                  <a:srgbClr val="0000C0"/>
                </a:solidFill>
              </a:rPr>
              <a:t>支气管镜合格率70%</a:t>
            </a:r>
          </a:p>
          <a:p>
            <a:pPr lvl="0"/>
            <a:r>
              <a:rPr>
                <a:solidFill>
                  <a:srgbClr val="0000C0"/>
                </a:solidFill>
              </a:rPr>
              <a:t>胃 镜 70.6%，</a:t>
            </a:r>
          </a:p>
          <a:p>
            <a:pPr lvl="0"/>
            <a:r>
              <a:rPr>
                <a:solidFill>
                  <a:srgbClr val="0000C0"/>
                </a:solidFill>
              </a:rPr>
              <a:t>活 检 钳 合 格 率60~70%；</a:t>
            </a:r>
          </a:p>
          <a:p>
            <a:pPr lvl="0"/>
            <a:r>
              <a:rPr>
                <a:solidFill>
                  <a:srgbClr val="0000C0"/>
                </a:solidFill>
              </a:rPr>
              <a:t>17所医院中有4所医院医师不更换手套， </a:t>
            </a:r>
          </a:p>
        </p:txBody>
      </p:sp>
      <p:sp>
        <p:nvSpPr>
          <p:cNvPr id="2123" name="Date Placeholder 1"/>
          <p:cNvSpPr>
            <a:spLocks noGrp="1"/>
          </p:cNvSpPr>
          <p:nvPr>
            <p:ph type="dt" sz="half" idx="10"/>
          </p:nvPr>
        </p:nvSpPr>
        <p:spPr/>
        <p:txBody>
          <a:bodyPr/>
          <a:lstStyle/>
          <a:p>
            <a:pPr lvl="0" eaLnBrk="1" hangingPunct="1"/>
            <a:r>
              <a:rPr sz="1006">
                <a:solidFill>
                  <a:srgbClr val="000026">
                    <a:alpha val="0"/>
                  </a:srgbClr>
                </a:solidFill>
                <a:effectLst>
                  <a:outerShdw blurRad="38100" dist="38100" dir="2700000" algn="tl">
                    <a:srgbClr val="000000"/>
                  </a:outerShdw>
                </a:effectLst>
                <a:latin typeface="Arial" pitchFamily="34" charset="0"/>
                <a:ea typeface="宋体" charset="-122"/>
              </a:rPr>
              <a:t>２００8－9-22</a:t>
            </a:r>
          </a:p>
        </p:txBody>
      </p:sp>
      <p:sp>
        <p:nvSpPr>
          <p:cNvPr id="2124" name="Slide Number Placeholder 3"/>
          <p:cNvSpPr>
            <a:spLocks noGrp="1"/>
          </p:cNvSpPr>
          <p:nvPr>
            <p:ph type="sldNum" sz="quarter" idx="12"/>
          </p:nvPr>
        </p:nvSpPr>
        <p:spPr/>
        <p:txBody>
          <a:bodyPr/>
          <a:lstStyle/>
          <a:p>
            <a:pPr lvl="0" algn="r" eaLnBrk="1" hangingPunct="1"/>
            <a:fld id="{2595481F-7903-48C3-AD12-056D3BE4DD12}" type="slidenum">
              <a:rPr sz="1006">
                <a:solidFill>
                  <a:srgbClr val="000026">
                    <a:alpha val="0"/>
                  </a:srgbClr>
                </a:solidFill>
                <a:effectLst>
                  <a:outerShdw blurRad="38100" dist="38100" dir="2700000" algn="tl">
                    <a:srgbClr val="000000"/>
                  </a:outerShdw>
                </a:effectLst>
                <a:latin typeface="Arial" pitchFamily="34" charset="0"/>
                <a:ea typeface="宋体" charset="-122"/>
              </a:rPr>
              <a:t>11</a:t>
            </a:fld>
          </a:p>
        </p:txBody>
      </p:sp>
      <p:sp>
        <p:nvSpPr>
          <p:cNvPr id="2126" name="New shape"/>
          <p:cNvSpPr/>
          <p:nvPr/>
        </p:nvSpPr>
        <p:spPr>
          <a:xfrm>
            <a:off x="0" y="6638290"/>
            <a:ext cx="918972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3399"/>
                </a:solidFill>
                <a:latin typeface="Arial" pitchFamily="34" charset="0"/>
                <a:ea typeface="+mn-ea"/>
                <a:cs typeface="+mn-cs"/>
              </a:defRPr>
            </a:lvl1pPr>
            <a:lvl2pPr marL="457200" algn="l" defTabSz="914400" rtl="0" eaLnBrk="1" latinLnBrk="0" hangingPunct="1">
              <a:defRPr sz="1800" kern="1200">
                <a:solidFill>
                  <a:srgbClr val="003399"/>
                </a:solidFill>
                <a:latin typeface="Arial" pitchFamily="34" charset="0"/>
                <a:ea typeface="+mn-ea"/>
                <a:cs typeface="+mn-cs"/>
              </a:defRPr>
            </a:lvl2pPr>
            <a:lvl3pPr marL="914400" algn="l" defTabSz="914400" rtl="0" eaLnBrk="1" latinLnBrk="0" hangingPunct="1">
              <a:defRPr sz="1800" kern="1200">
                <a:solidFill>
                  <a:srgbClr val="003399"/>
                </a:solidFill>
                <a:latin typeface="Arial" pitchFamily="34" charset="0"/>
                <a:ea typeface="+mn-ea"/>
                <a:cs typeface="+mn-cs"/>
              </a:defRPr>
            </a:lvl3pPr>
            <a:lvl4pPr marL="1371600" algn="l" defTabSz="914400" rtl="0" eaLnBrk="1" latinLnBrk="0" hangingPunct="1">
              <a:defRPr sz="1800" kern="1200">
                <a:solidFill>
                  <a:srgbClr val="003399"/>
                </a:solidFill>
                <a:latin typeface="Arial" pitchFamily="34" charset="0"/>
                <a:ea typeface="+mn-ea"/>
                <a:cs typeface="+mn-cs"/>
              </a:defRPr>
            </a:lvl4pPr>
            <a:lvl5pPr marL="1828800" algn="l" defTabSz="914400" rtl="0" eaLnBrk="1" latinLnBrk="0" hangingPunct="1">
              <a:defRPr sz="1800" kern="1200">
                <a:solidFill>
                  <a:srgbClr val="003399"/>
                </a:solidFill>
                <a:latin typeface="Arial" pitchFamily="34" charset="0"/>
                <a:ea typeface="+mn-ea"/>
                <a:cs typeface="+mn-cs"/>
              </a:defRPr>
            </a:lvl5pPr>
            <a:lvl6pPr marL="2286000" algn="l" defTabSz="914400" rtl="0" eaLnBrk="1" latinLnBrk="0" hangingPunct="1">
              <a:defRPr sz="1800" kern="1200">
                <a:solidFill>
                  <a:srgbClr val="003399"/>
                </a:solidFill>
                <a:latin typeface="Arial" pitchFamily="34" charset="0"/>
                <a:ea typeface="+mn-ea"/>
                <a:cs typeface="+mn-cs"/>
              </a:defRPr>
            </a:lvl6pPr>
            <a:lvl7pPr marL="2743200" algn="l" defTabSz="914400" rtl="0" eaLnBrk="1" latinLnBrk="0" hangingPunct="1">
              <a:defRPr sz="1800" kern="1200">
                <a:solidFill>
                  <a:srgbClr val="003399"/>
                </a:solidFill>
                <a:latin typeface="Arial" pitchFamily="34" charset="0"/>
                <a:ea typeface="+mn-ea"/>
                <a:cs typeface="+mn-cs"/>
              </a:defRPr>
            </a:lvl7pPr>
            <a:lvl8pPr marL="3200400" algn="l" defTabSz="914400" rtl="0" eaLnBrk="1" latinLnBrk="0" hangingPunct="1">
              <a:defRPr sz="1800" kern="1200">
                <a:solidFill>
                  <a:srgbClr val="003399"/>
                </a:solidFill>
                <a:latin typeface="Arial" pitchFamily="34" charset="0"/>
                <a:ea typeface="+mn-ea"/>
                <a:cs typeface="+mn-cs"/>
              </a:defRPr>
            </a:lvl8pPr>
            <a:lvl9pPr marL="3657600" algn="l" defTabSz="914400" rtl="0" eaLnBrk="1" latinLnBrk="0" hangingPunct="1">
              <a:defRPr sz="1800" kern="1200">
                <a:solidFill>
                  <a:srgbClr val="003399"/>
                </a:solidFill>
                <a:latin typeface="Arial" pitchFamily="34" charset="0"/>
                <a:ea typeface="+mn-ea"/>
                <a:cs typeface="+mn-cs"/>
              </a:defRPr>
            </a:lvl9pPr>
          </a:lstStyle>
          <a:p>
            <a:pPr algn="ctr"/>
            <a:r>
              <a:rPr sz="800" b="0">
                <a:solidFill>
                  <a:srgbClr val="000000"/>
                </a:solidFill>
              </a:rPr>
              <a:t>第十一页，共五十六页。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25" name=""/>
          <p:cNvSpPr/>
          <p:nvPr>
            <p:ph type="title" idx="4294967295"/>
          </p:nvPr>
        </p:nvSpPr>
        <p:spPr>
          <a:xfrm>
            <a:off x="459486" y="229743"/>
            <a:ext cx="8270748" cy="1148715"/>
          </a:xfrm>
          <a:prstGeom prst="rect">
            <a:avLst/>
          </a:prstGeom>
          <a:noFill/>
          <a:ln cap="flat">
            <a:noFill/>
            <a:prstDash val="solid"/>
            <a:miter lim="800000"/>
            <a:headEnd type="none" w="med" len="med"/>
            <a:tailEnd type="none" w="med" len="med"/>
          </a:ln>
        </p:spPr>
        <p:txBody>
          <a:bodyPr anchor="ctr" anchorCtr="0"/>
          <a:lstStyle>
            <a:lvl1pPr marL="0" indent="0" algn="ctr" defTabSz="918972" rtl="0" eaLnBrk="1" fontAlgn="base" hangingPunct="1">
              <a:lnSpc>
                <a:spcPct val="100000"/>
              </a:lnSpc>
              <a:spcBef>
                <a:spcPct val="0"/>
              </a:spcBef>
              <a:spcAft>
                <a:spcPct val="0"/>
              </a:spcAft>
              <a:buClrTx/>
              <a:buSzTx/>
              <a:buFontTx/>
              <a:buNone/>
              <a:defRPr kumimoji="0" lang="zh-CN" altLang="en-US" sz="4422" b="1" i="0" u="none">
                <a:solidFill>
                  <a:srgbClr val="FFCC99"/>
                </a:solidFill>
                <a:effectLst>
                  <a:outerShdw blurRad="38100" dist="38100" dir="2700000" algn="tl">
                    <a:srgbClr val="000000"/>
                  </a:outerShdw>
                </a:effectLst>
                <a:latin typeface="Arial" pitchFamily="34" charset="0"/>
                <a:ea typeface="隶书" charset="-122"/>
              </a:defRPr>
            </a:lvl1pPr>
          </a:lstStyle>
          <a:p/>
        </p:txBody>
      </p:sp>
      <p:sp>
        <p:nvSpPr>
          <p:cNvPr id="2126" name=""/>
          <p:cNvSpPr/>
          <p:nvPr>
            <p:ph type="body" idx="4294967295"/>
          </p:nvPr>
        </p:nvSpPr>
        <p:spPr>
          <a:xfrm>
            <a:off x="470655" y="1636919"/>
            <a:ext cx="8270748" cy="4518279"/>
          </a:xfrm>
          <a:prstGeom prst="rect">
            <a:avLst/>
          </a:prstGeom>
          <a:noFill/>
          <a:ln cap="flat">
            <a:noFill/>
            <a:prstDash val="solid"/>
            <a:miter lim="800000"/>
            <a:headEnd type="none" w="med" len="med"/>
            <a:tailEnd type="none" w="med" len="med"/>
          </a:ln>
        </p:spPr>
        <p:txBody>
          <a:bodyPr/>
          <a:lstStyle>
            <a:lvl1pPr marL="344615" indent="-344615"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3216" b="0" i="0" u="none">
                <a:solidFill>
                  <a:schemeClr val="tx1"/>
                </a:solidFill>
                <a:latin typeface="Arial" pitchFamily="34" charset="0"/>
                <a:ea typeface="宋体" charset="-122"/>
              </a:defRPr>
            </a:lvl1pPr>
            <a:lvl2pPr marL="746665" indent="-287179"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814" b="0" i="0" u="none">
                <a:solidFill>
                  <a:schemeClr val="tx1"/>
                </a:solidFill>
                <a:latin typeface="Arial" pitchFamily="34" charset="0"/>
                <a:ea typeface="宋体" charset="-122"/>
              </a:defRPr>
            </a:lvl2pPr>
            <a:lvl3pPr marL="1148715"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412" b="0" i="0" u="none">
                <a:solidFill>
                  <a:schemeClr val="tx1"/>
                </a:solidFill>
                <a:latin typeface="Arial" pitchFamily="34" charset="0"/>
                <a:ea typeface="宋体" charset="-122"/>
              </a:defRPr>
            </a:lvl3pPr>
            <a:lvl4pPr marL="1608201"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4pPr>
            <a:lvl5pPr marL="2067687"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5pPr>
          </a:lstStyle>
          <a:p>
            <a:pPr lvl="0"/>
            <a:endParaRPr sz="4020"/>
          </a:p>
          <a:p>
            <a:pPr lvl="0"/>
            <a:r>
              <a:rPr sz="3920">
                <a:solidFill>
                  <a:srgbClr val="0000C0"/>
                </a:solidFill>
              </a:rPr>
              <a:t>医疗效劳的宗旨：为患者提供平安、优质的效劳。</a:t>
            </a:r>
            <a:endParaRPr sz="4020"/>
          </a:p>
        </p:txBody>
      </p:sp>
      <p:pic>
        <p:nvPicPr>
          <p:cNvPr id="2127" name=""/>
          <p:cNvPicPr/>
          <p:nvPr/>
        </p:nvPicPr>
        <p:blipFill>
          <a:blip r:embed="rId2"/>
          <a:stretch>
            <a:fillRect/>
          </a:stretch>
        </p:blipFill>
        <p:spPr>
          <a:xfrm>
            <a:off x="4594860" y="3808310"/>
            <a:ext cx="2243185" cy="1809226"/>
          </a:xfrm>
          <a:prstGeom prst="rect">
            <a:avLst/>
          </a:prstGeom>
          <a:noFill/>
          <a:ln cap="flat">
            <a:noFill/>
            <a:prstDash val="solid"/>
            <a:miter lim="800000"/>
            <a:headEnd type="none" w="med" len="med"/>
            <a:tailEnd type="none" w="med" len="med"/>
          </a:ln>
        </p:spPr>
      </p:pic>
      <p:sp>
        <p:nvSpPr>
          <p:cNvPr id="2128" name="Date Placeholder 1"/>
          <p:cNvSpPr>
            <a:spLocks noGrp="1"/>
          </p:cNvSpPr>
          <p:nvPr>
            <p:ph type="dt" sz="half" idx="10"/>
          </p:nvPr>
        </p:nvSpPr>
        <p:spPr/>
        <p:txBody>
          <a:bodyPr/>
          <a:lstStyle/>
          <a:p>
            <a:pPr lvl="0" eaLnBrk="1" hangingPunct="1"/>
            <a:r>
              <a:rPr sz="906">
                <a:solidFill>
                  <a:srgbClr val="000026">
                    <a:alpha val="0"/>
                  </a:srgbClr>
                </a:solidFill>
                <a:effectLst>
                  <a:outerShdw blurRad="38100" dist="38100" dir="2700000" algn="tl">
                    <a:srgbClr val="000000"/>
                  </a:outerShdw>
                </a:effectLst>
                <a:latin typeface="Arial" pitchFamily="34" charset="0"/>
                <a:ea typeface="宋体" charset="-122"/>
              </a:rPr>
              <a:t>２００8－9-22</a:t>
            </a:r>
          </a:p>
        </p:txBody>
      </p:sp>
      <p:sp>
        <p:nvSpPr>
          <p:cNvPr id="2129" name="Slide Number Placeholder 3"/>
          <p:cNvSpPr>
            <a:spLocks noGrp="1"/>
          </p:cNvSpPr>
          <p:nvPr>
            <p:ph type="sldNum" sz="quarter" idx="12"/>
          </p:nvPr>
        </p:nvSpPr>
        <p:spPr/>
        <p:txBody>
          <a:bodyPr/>
          <a:lstStyle/>
          <a:p>
            <a:pPr lvl="0" algn="r" eaLnBrk="1" hangingPunct="1"/>
            <a:fld id="{C9B6D0F6-9DA5-45E9-BFE9-C8900C9B7752}" type="slidenum">
              <a:rPr sz="1106">
                <a:solidFill>
                  <a:srgbClr val="000026">
                    <a:alpha val="0"/>
                  </a:srgbClr>
                </a:solidFill>
                <a:effectLst>
                  <a:outerShdw blurRad="38100" dist="38100" dir="2700000" algn="tl">
                    <a:srgbClr val="000000"/>
                  </a:outerShdw>
                </a:effectLst>
                <a:latin typeface="Arial" pitchFamily="34" charset="0"/>
                <a:ea typeface="宋体" charset="-122"/>
              </a:rPr>
              <a:t>12</a:t>
            </a:fld>
          </a:p>
        </p:txBody>
      </p:sp>
      <p:sp>
        <p:nvSpPr>
          <p:cNvPr id="2131" name="New shape"/>
          <p:cNvSpPr/>
          <p:nvPr/>
        </p:nvSpPr>
        <p:spPr>
          <a:xfrm>
            <a:off x="0" y="6638290"/>
            <a:ext cx="918972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3399"/>
                </a:solidFill>
                <a:latin typeface="Arial" pitchFamily="34" charset="0"/>
                <a:ea typeface="+mn-ea"/>
                <a:cs typeface="+mn-cs"/>
              </a:defRPr>
            </a:lvl1pPr>
            <a:lvl2pPr marL="457200" algn="l" defTabSz="914400" rtl="0" eaLnBrk="1" latinLnBrk="0" hangingPunct="1">
              <a:defRPr sz="1800" kern="1200">
                <a:solidFill>
                  <a:srgbClr val="003399"/>
                </a:solidFill>
                <a:latin typeface="Arial" pitchFamily="34" charset="0"/>
                <a:ea typeface="+mn-ea"/>
                <a:cs typeface="+mn-cs"/>
              </a:defRPr>
            </a:lvl2pPr>
            <a:lvl3pPr marL="914400" algn="l" defTabSz="914400" rtl="0" eaLnBrk="1" latinLnBrk="0" hangingPunct="1">
              <a:defRPr sz="1800" kern="1200">
                <a:solidFill>
                  <a:srgbClr val="003399"/>
                </a:solidFill>
                <a:latin typeface="Arial" pitchFamily="34" charset="0"/>
                <a:ea typeface="+mn-ea"/>
                <a:cs typeface="+mn-cs"/>
              </a:defRPr>
            </a:lvl3pPr>
            <a:lvl4pPr marL="1371600" algn="l" defTabSz="914400" rtl="0" eaLnBrk="1" latinLnBrk="0" hangingPunct="1">
              <a:defRPr sz="1800" kern="1200">
                <a:solidFill>
                  <a:srgbClr val="003399"/>
                </a:solidFill>
                <a:latin typeface="Arial" pitchFamily="34" charset="0"/>
                <a:ea typeface="+mn-ea"/>
                <a:cs typeface="+mn-cs"/>
              </a:defRPr>
            </a:lvl4pPr>
            <a:lvl5pPr marL="1828800" algn="l" defTabSz="914400" rtl="0" eaLnBrk="1" latinLnBrk="0" hangingPunct="1">
              <a:defRPr sz="1800" kern="1200">
                <a:solidFill>
                  <a:srgbClr val="003399"/>
                </a:solidFill>
                <a:latin typeface="Arial" pitchFamily="34" charset="0"/>
                <a:ea typeface="+mn-ea"/>
                <a:cs typeface="+mn-cs"/>
              </a:defRPr>
            </a:lvl5pPr>
            <a:lvl6pPr marL="2286000" algn="l" defTabSz="914400" rtl="0" eaLnBrk="1" latinLnBrk="0" hangingPunct="1">
              <a:defRPr sz="1800" kern="1200">
                <a:solidFill>
                  <a:srgbClr val="003399"/>
                </a:solidFill>
                <a:latin typeface="Arial" pitchFamily="34" charset="0"/>
                <a:ea typeface="+mn-ea"/>
                <a:cs typeface="+mn-cs"/>
              </a:defRPr>
            </a:lvl6pPr>
            <a:lvl7pPr marL="2743200" algn="l" defTabSz="914400" rtl="0" eaLnBrk="1" latinLnBrk="0" hangingPunct="1">
              <a:defRPr sz="1800" kern="1200">
                <a:solidFill>
                  <a:srgbClr val="003399"/>
                </a:solidFill>
                <a:latin typeface="Arial" pitchFamily="34" charset="0"/>
                <a:ea typeface="+mn-ea"/>
                <a:cs typeface="+mn-cs"/>
              </a:defRPr>
            </a:lvl7pPr>
            <a:lvl8pPr marL="3200400" algn="l" defTabSz="914400" rtl="0" eaLnBrk="1" latinLnBrk="0" hangingPunct="1">
              <a:defRPr sz="1800" kern="1200">
                <a:solidFill>
                  <a:srgbClr val="003399"/>
                </a:solidFill>
                <a:latin typeface="Arial" pitchFamily="34" charset="0"/>
                <a:ea typeface="+mn-ea"/>
                <a:cs typeface="+mn-cs"/>
              </a:defRPr>
            </a:lvl8pPr>
            <a:lvl9pPr marL="3657600" algn="l" defTabSz="914400" rtl="0" eaLnBrk="1" latinLnBrk="0" hangingPunct="1">
              <a:defRPr sz="1800" kern="1200">
                <a:solidFill>
                  <a:srgbClr val="003399"/>
                </a:solidFill>
                <a:latin typeface="Arial" pitchFamily="34" charset="0"/>
                <a:ea typeface="+mn-ea"/>
                <a:cs typeface="+mn-cs"/>
              </a:defRPr>
            </a:lvl9pPr>
          </a:lstStyle>
          <a:p>
            <a:pPr algn="ctr"/>
            <a:r>
              <a:rPr sz="800" b="0">
                <a:solidFill>
                  <a:srgbClr val="000000"/>
                </a:solidFill>
              </a:rPr>
              <a:t>第十二页，共五十六页。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30" name=""/>
          <p:cNvSpPr/>
          <p:nvPr>
            <p:ph type="title" idx="4294967295"/>
          </p:nvPr>
        </p:nvSpPr>
        <p:spPr>
          <a:xfrm>
            <a:off x="459486" y="229743"/>
            <a:ext cx="8270748" cy="1148715"/>
          </a:xfrm>
          <a:prstGeom prst="rect">
            <a:avLst/>
          </a:prstGeom>
          <a:noFill/>
          <a:ln cap="flat">
            <a:noFill/>
            <a:prstDash val="solid"/>
            <a:miter lim="800000"/>
            <a:headEnd type="none" w="med" len="med"/>
            <a:tailEnd type="none" w="med" len="med"/>
          </a:ln>
        </p:spPr>
        <p:txBody>
          <a:bodyPr anchor="ctr" anchorCtr="0"/>
          <a:lstStyle>
            <a:lvl1pPr marL="0" indent="0" algn="ctr" defTabSz="918972" rtl="0" eaLnBrk="1" fontAlgn="base" hangingPunct="1">
              <a:lnSpc>
                <a:spcPct val="100000"/>
              </a:lnSpc>
              <a:spcBef>
                <a:spcPct val="0"/>
              </a:spcBef>
              <a:spcAft>
                <a:spcPct val="0"/>
              </a:spcAft>
              <a:buClrTx/>
              <a:buSzTx/>
              <a:buFontTx/>
              <a:buNone/>
              <a:defRPr kumimoji="0" lang="zh-CN" altLang="en-US" sz="4422" b="1" i="0" u="none">
                <a:solidFill>
                  <a:srgbClr val="FFCC99"/>
                </a:solidFill>
                <a:effectLst>
                  <a:outerShdw blurRad="38100" dist="38100" dir="2700000" algn="tl">
                    <a:srgbClr val="000000"/>
                  </a:outerShdw>
                </a:effectLst>
                <a:latin typeface="Arial" pitchFamily="34" charset="0"/>
                <a:ea typeface="隶书" charset="-122"/>
              </a:defRPr>
            </a:lvl1pPr>
          </a:lstStyle>
          <a:p>
            <a:pPr lvl="0"/>
            <a:r>
              <a:rPr sz="5327">
                <a:solidFill>
                  <a:srgbClr val="0000C0"/>
                </a:solidFill>
                <a:ea typeface="华文行楷" charset="-122"/>
              </a:rPr>
              <a:t>管理对策</a:t>
            </a:r>
            <a:endParaRPr sz="5427">
              <a:ea typeface="华文行楷" charset="-122"/>
            </a:endParaRPr>
          </a:p>
        </p:txBody>
      </p:sp>
      <p:sp>
        <p:nvSpPr>
          <p:cNvPr id="2131" name=""/>
          <p:cNvSpPr/>
          <p:nvPr>
            <p:ph type="body" idx="4294967295"/>
          </p:nvPr>
        </p:nvSpPr>
        <p:spPr>
          <a:xfrm>
            <a:off x="470655" y="1636919"/>
            <a:ext cx="8270748" cy="4518279"/>
          </a:xfrm>
          <a:prstGeom prst="rect">
            <a:avLst/>
          </a:prstGeom>
          <a:noFill/>
          <a:ln cap="flat">
            <a:noFill/>
            <a:prstDash val="solid"/>
            <a:miter lim="800000"/>
            <a:headEnd type="none" w="med" len="med"/>
            <a:tailEnd type="none" w="med" len="med"/>
          </a:ln>
        </p:spPr>
        <p:txBody>
          <a:bodyPr/>
          <a:lstStyle>
            <a:lvl1pPr marL="344615" indent="-344615"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3216" b="0" i="0" u="none">
                <a:solidFill>
                  <a:schemeClr val="tx1"/>
                </a:solidFill>
                <a:latin typeface="Arial" pitchFamily="34" charset="0"/>
                <a:ea typeface="宋体" charset="-122"/>
              </a:defRPr>
            </a:lvl1pPr>
            <a:lvl2pPr marL="746665" indent="-287179"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814" b="0" i="0" u="none">
                <a:solidFill>
                  <a:schemeClr val="tx1"/>
                </a:solidFill>
                <a:latin typeface="Arial" pitchFamily="34" charset="0"/>
                <a:ea typeface="宋体" charset="-122"/>
              </a:defRPr>
            </a:lvl2pPr>
            <a:lvl3pPr marL="1148715"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412" b="0" i="0" u="none">
                <a:solidFill>
                  <a:schemeClr val="tx1"/>
                </a:solidFill>
                <a:latin typeface="Arial" pitchFamily="34" charset="0"/>
                <a:ea typeface="宋体" charset="-122"/>
              </a:defRPr>
            </a:lvl3pPr>
            <a:lvl4pPr marL="1608201"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4pPr>
            <a:lvl5pPr marL="2067687"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5pPr>
          </a:lstStyle>
          <a:p>
            <a:pPr lvl="0">
              <a:buNone/>
            </a:pPr>
          </a:p>
          <a:p>
            <a:pPr lvl="0">
              <a:buNone/>
            </a:pPr>
          </a:p>
          <a:p>
            <a:pPr lvl="0">
              <a:buNone/>
            </a:pPr>
            <a:r>
              <a:rPr>
                <a:solidFill>
                  <a:srgbClr val="0000C0"/>
                </a:solidFill>
              </a:rPr>
              <a:t>贯彻和落实卫生部公布的“内镜清洗消毒技术操作标准〞</a:t>
            </a:r>
          </a:p>
        </p:txBody>
      </p:sp>
      <p:sp>
        <p:nvSpPr>
          <p:cNvPr id="2132" name="Date Placeholder 1"/>
          <p:cNvSpPr>
            <a:spLocks noGrp="1"/>
          </p:cNvSpPr>
          <p:nvPr>
            <p:ph type="dt" sz="half" idx="10"/>
          </p:nvPr>
        </p:nvSpPr>
        <p:spPr/>
        <p:txBody>
          <a:bodyPr/>
          <a:lstStyle/>
          <a:p>
            <a:pPr lvl="0" eaLnBrk="1" hangingPunct="1"/>
            <a:r>
              <a:rPr sz="806">
                <a:solidFill>
                  <a:srgbClr val="000026">
                    <a:alpha val="0"/>
                  </a:srgbClr>
                </a:solidFill>
                <a:effectLst>
                  <a:outerShdw blurRad="38100" dist="38100" dir="2700000" algn="tl">
                    <a:srgbClr val="000000"/>
                  </a:outerShdw>
                </a:effectLst>
                <a:latin typeface="Arial" pitchFamily="34" charset="0"/>
                <a:ea typeface="宋体" charset="-122"/>
              </a:rPr>
              <a:t>２００8－9-22</a:t>
            </a:r>
          </a:p>
        </p:txBody>
      </p:sp>
      <p:sp>
        <p:nvSpPr>
          <p:cNvPr id="2133" name="Slide Number Placeholder 3"/>
          <p:cNvSpPr>
            <a:spLocks noGrp="1"/>
          </p:cNvSpPr>
          <p:nvPr>
            <p:ph type="sldNum" sz="quarter" idx="12"/>
          </p:nvPr>
        </p:nvSpPr>
        <p:spPr/>
        <p:txBody>
          <a:bodyPr/>
          <a:lstStyle/>
          <a:p>
            <a:pPr lvl="0" algn="r" eaLnBrk="1" hangingPunct="1"/>
            <a:fld id="{D27B854F-052F-43B6-ADE2-0F0C27F8DA1C}" type="slidenum">
              <a:rPr sz="1006">
                <a:solidFill>
                  <a:srgbClr val="000026">
                    <a:alpha val="0"/>
                  </a:srgbClr>
                </a:solidFill>
                <a:effectLst>
                  <a:outerShdw blurRad="38100" dist="38100" dir="2700000" algn="tl">
                    <a:srgbClr val="000000"/>
                  </a:outerShdw>
                </a:effectLst>
                <a:latin typeface="Arial" pitchFamily="34" charset="0"/>
                <a:ea typeface="宋体" charset="-122"/>
              </a:rPr>
              <a:t>13</a:t>
            </a:fld>
          </a:p>
        </p:txBody>
      </p:sp>
      <p:sp>
        <p:nvSpPr>
          <p:cNvPr id="2135" name="New shape"/>
          <p:cNvSpPr/>
          <p:nvPr/>
        </p:nvSpPr>
        <p:spPr>
          <a:xfrm>
            <a:off x="0" y="6638290"/>
            <a:ext cx="918972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3399"/>
                </a:solidFill>
                <a:latin typeface="Arial" pitchFamily="34" charset="0"/>
                <a:ea typeface="+mn-ea"/>
                <a:cs typeface="+mn-cs"/>
              </a:defRPr>
            </a:lvl1pPr>
            <a:lvl2pPr marL="457200" algn="l" defTabSz="914400" rtl="0" eaLnBrk="1" latinLnBrk="0" hangingPunct="1">
              <a:defRPr sz="1800" kern="1200">
                <a:solidFill>
                  <a:srgbClr val="003399"/>
                </a:solidFill>
                <a:latin typeface="Arial" pitchFamily="34" charset="0"/>
                <a:ea typeface="+mn-ea"/>
                <a:cs typeface="+mn-cs"/>
              </a:defRPr>
            </a:lvl2pPr>
            <a:lvl3pPr marL="914400" algn="l" defTabSz="914400" rtl="0" eaLnBrk="1" latinLnBrk="0" hangingPunct="1">
              <a:defRPr sz="1800" kern="1200">
                <a:solidFill>
                  <a:srgbClr val="003399"/>
                </a:solidFill>
                <a:latin typeface="Arial" pitchFamily="34" charset="0"/>
                <a:ea typeface="+mn-ea"/>
                <a:cs typeface="+mn-cs"/>
              </a:defRPr>
            </a:lvl3pPr>
            <a:lvl4pPr marL="1371600" algn="l" defTabSz="914400" rtl="0" eaLnBrk="1" latinLnBrk="0" hangingPunct="1">
              <a:defRPr sz="1800" kern="1200">
                <a:solidFill>
                  <a:srgbClr val="003399"/>
                </a:solidFill>
                <a:latin typeface="Arial" pitchFamily="34" charset="0"/>
                <a:ea typeface="+mn-ea"/>
                <a:cs typeface="+mn-cs"/>
              </a:defRPr>
            </a:lvl4pPr>
            <a:lvl5pPr marL="1828800" algn="l" defTabSz="914400" rtl="0" eaLnBrk="1" latinLnBrk="0" hangingPunct="1">
              <a:defRPr sz="1800" kern="1200">
                <a:solidFill>
                  <a:srgbClr val="003399"/>
                </a:solidFill>
                <a:latin typeface="Arial" pitchFamily="34" charset="0"/>
                <a:ea typeface="+mn-ea"/>
                <a:cs typeface="+mn-cs"/>
              </a:defRPr>
            </a:lvl5pPr>
            <a:lvl6pPr marL="2286000" algn="l" defTabSz="914400" rtl="0" eaLnBrk="1" latinLnBrk="0" hangingPunct="1">
              <a:defRPr sz="1800" kern="1200">
                <a:solidFill>
                  <a:srgbClr val="003399"/>
                </a:solidFill>
                <a:latin typeface="Arial" pitchFamily="34" charset="0"/>
                <a:ea typeface="+mn-ea"/>
                <a:cs typeface="+mn-cs"/>
              </a:defRPr>
            </a:lvl6pPr>
            <a:lvl7pPr marL="2743200" algn="l" defTabSz="914400" rtl="0" eaLnBrk="1" latinLnBrk="0" hangingPunct="1">
              <a:defRPr sz="1800" kern="1200">
                <a:solidFill>
                  <a:srgbClr val="003399"/>
                </a:solidFill>
                <a:latin typeface="Arial" pitchFamily="34" charset="0"/>
                <a:ea typeface="+mn-ea"/>
                <a:cs typeface="+mn-cs"/>
              </a:defRPr>
            </a:lvl7pPr>
            <a:lvl8pPr marL="3200400" algn="l" defTabSz="914400" rtl="0" eaLnBrk="1" latinLnBrk="0" hangingPunct="1">
              <a:defRPr sz="1800" kern="1200">
                <a:solidFill>
                  <a:srgbClr val="003399"/>
                </a:solidFill>
                <a:latin typeface="Arial" pitchFamily="34" charset="0"/>
                <a:ea typeface="+mn-ea"/>
                <a:cs typeface="+mn-cs"/>
              </a:defRPr>
            </a:lvl8pPr>
            <a:lvl9pPr marL="3657600" algn="l" defTabSz="914400" rtl="0" eaLnBrk="1" latinLnBrk="0" hangingPunct="1">
              <a:defRPr sz="1800" kern="1200">
                <a:solidFill>
                  <a:srgbClr val="003399"/>
                </a:solidFill>
                <a:latin typeface="Arial" pitchFamily="34" charset="0"/>
                <a:ea typeface="+mn-ea"/>
                <a:cs typeface="+mn-cs"/>
              </a:defRPr>
            </a:lvl9pPr>
          </a:lstStyle>
          <a:p>
            <a:pPr algn="ctr"/>
            <a:r>
              <a:rPr sz="800" b="0">
                <a:solidFill>
                  <a:srgbClr val="000000"/>
                </a:solidFill>
              </a:rPr>
              <a:t>第十三页，共五十六页。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34" name=""/>
          <p:cNvSpPr/>
          <p:nvPr>
            <p:ph type="ctrTitle" idx="4294967295"/>
          </p:nvPr>
        </p:nvSpPr>
        <p:spPr>
          <a:xfrm>
            <a:off x="459486" y="1455039"/>
            <a:ext cx="8270748" cy="1745409"/>
          </a:xfrm>
          <a:prstGeom prst="rect">
            <a:avLst/>
          </a:prstGeom>
          <a:noFill/>
          <a:ln cap="flat">
            <a:noFill/>
            <a:prstDash val="solid"/>
            <a:miter lim="800000"/>
            <a:headEnd type="none" w="med" len="med"/>
            <a:tailEnd type="none" w="med" len="med"/>
          </a:ln>
        </p:spPr>
        <p:txBody>
          <a:bodyPr anchor="ctr" anchorCtr="0"/>
          <a:lstStyle/>
          <a:p>
            <a:pPr lvl="0"/>
            <a:r>
              <a:rPr sz="5630" b="1">
                <a:solidFill>
                  <a:srgbClr val="000000"/>
                </a:solidFill>
              </a:rPr>
              <a:t>三、?内镜清洗消毒技术操作标准?要点</a:t>
            </a:r>
            <a:br>
              <a:rPr sz="5630" b="1">
                <a:solidFill>
                  <a:srgbClr val="000000"/>
                </a:solidFill>
              </a:rPr>
            </a:br>
            <a:br>
              <a:rPr sz="5630" b="1">
                <a:solidFill>
                  <a:srgbClr val="000000"/>
                </a:solidFill>
              </a:rPr>
            </a:br>
            <a:endParaRPr sz="6030" b="1">
              <a:solidFill>
                <a:srgbClr val="FF9900"/>
              </a:solidFill>
            </a:endParaRPr>
          </a:p>
        </p:txBody>
      </p:sp>
      <p:sp>
        <p:nvSpPr>
          <p:cNvPr id="2135" name=""/>
          <p:cNvSpPr/>
          <p:nvPr>
            <p:ph type="subTitle" idx="4294967295"/>
          </p:nvPr>
        </p:nvSpPr>
        <p:spPr>
          <a:xfrm>
            <a:off x="1410367" y="3446145"/>
            <a:ext cx="6432804" cy="1761363"/>
          </a:xfrm>
          <a:prstGeom prst="rect">
            <a:avLst/>
          </a:prstGeom>
          <a:noFill/>
          <a:ln cap="flat">
            <a:noFill/>
            <a:prstDash val="solid"/>
            <a:miter lim="800000"/>
            <a:headEnd type="none" w="med" len="med"/>
            <a:tailEnd type="none" w="med" len="med"/>
          </a:ln>
        </p:spPr>
        <p:txBody>
          <a:bodyPr/>
          <a:lstStyle/>
          <a:p>
            <a:pPr lvl="0"/>
            <a:r>
              <a:rPr>
                <a:solidFill>
                  <a:srgbClr val="0000C0"/>
                </a:solidFill>
              </a:rPr>
              <a:t>卫生部</a:t>
            </a:r>
          </a:p>
          <a:p>
            <a:endParaRPr>
              <a:solidFill>
                <a:srgbClr val="0000C0"/>
              </a:solidFill>
            </a:endParaRPr>
          </a:p>
          <a:p>
            <a:pPr lvl="0"/>
            <a:r>
              <a:rPr>
                <a:solidFill>
                  <a:srgbClr val="0000C0"/>
                </a:solidFill>
              </a:rPr>
              <a:t>2004年公布</a:t>
            </a:r>
          </a:p>
        </p:txBody>
      </p:sp>
      <p:sp>
        <p:nvSpPr>
          <p:cNvPr id="2136" name=""/>
          <p:cNvSpPr>
            <a:spLocks noGrp="1"/>
          </p:cNvSpPr>
          <p:nvPr>
            <p:ph type="dt" sz="quarter" idx="2"/>
          </p:nvPr>
        </p:nvSpPr>
        <p:spPr/>
        <p:txBody>
          <a:bodyPr anchor="b" anchorCtr="0"/>
          <a:lstStyle>
            <a:defPPr>
              <a:defRPr lang="zh-CN" altLang="en-US"/>
            </a:defPPr>
            <a:lvl1pPr marL="0"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1pPr>
            <a:lvl2pPr marL="459486"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2pPr>
            <a:lvl3pPr marL="918972"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3pPr>
            <a:lvl4pPr marL="1378458"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4pPr>
            <a:lvl5pPr marL="1837944"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5pPr>
          </a:lstStyle>
          <a:p>
            <a:pPr lvl="0" eaLnBrk="1" hangingPunct="1"/>
            <a:r>
              <a:rPr sz="1508">
                <a:solidFill>
                  <a:srgbClr val="0000C0"/>
                </a:solidFill>
                <a:effectLst>
                  <a:outerShdw blurRad="38100" dist="38100" dir="2700000" algn="tl">
                    <a:schemeClr val="bg2"/>
                  </a:outerShdw>
                </a:effectLst>
                <a:latin typeface="Arial" pitchFamily="34" charset="0"/>
                <a:ea typeface="宋体" charset="-122"/>
              </a:rPr>
              <a:t>２００8－9-22</a:t>
            </a:r>
            <a:endParaRPr sz="1608">
              <a:effectLst>
                <a:outerShdw blurRad="38100" dist="38100" dir="2700000" algn="tl">
                  <a:schemeClr val="bg2"/>
                </a:outerShdw>
              </a:effectLst>
              <a:latin typeface="Arial" pitchFamily="34" charset="0"/>
              <a:ea typeface="宋体" charset="-122"/>
            </a:endParaRPr>
          </a:p>
        </p:txBody>
      </p:sp>
      <p:sp>
        <p:nvSpPr>
          <p:cNvPr id="2137" name=""/>
          <p:cNvSpPr>
            <a:spLocks noGrp="1"/>
          </p:cNvSpPr>
          <p:nvPr>
            <p:ph type="sldNum" sz="quarter" idx="3"/>
          </p:nvPr>
        </p:nvSpPr>
        <p:spPr/>
        <p:txBody>
          <a:bodyPr anchor="b" anchorCtr="0"/>
          <a:lstStyle>
            <a:defPPr>
              <a:defRPr lang="zh-CN" altLang="en-US"/>
            </a:defPPr>
            <a:lvl1pPr marL="0"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1pPr>
            <a:lvl2pPr marL="459486"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2pPr>
            <a:lvl3pPr marL="918972"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3pPr>
            <a:lvl4pPr marL="1378458"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4pPr>
            <a:lvl5pPr marL="1837944" indent="0" algn="l" defTabSz="918972" rtl="0" eaLnBrk="0" fontAlgn="base" hangingPunct="0">
              <a:lnSpc>
                <a:spcPct val="100000"/>
              </a:lnSpc>
              <a:spcBef>
                <a:spcPct val="0"/>
              </a:spcBef>
              <a:spcAft>
                <a:spcPct val="0"/>
              </a:spcAft>
              <a:buClrTx/>
              <a:buSzTx/>
              <a:buFontTx/>
              <a:buNone/>
              <a:defRPr kumimoji="0" lang="zh-CN" altLang="en-US" sz="2412" b="0" i="0" u="none">
                <a:solidFill>
                  <a:schemeClr val="tx1"/>
                </a:solidFill>
                <a:latin typeface="Times New Roman"/>
                <a:ea typeface="Arial" pitchFamily="34" charset="0"/>
              </a:defRPr>
            </a:lvl5pPr>
          </a:lstStyle>
          <a:p>
            <a:pPr lvl="0" algn="r" eaLnBrk="1" hangingPunct="1"/>
            <a:fld id="{2637CF87-ACE4-4757-A4FF-B51C506A064B}" type="slidenum">
              <a:rPr sz="1208">
                <a:solidFill>
                  <a:srgbClr val="0000C0"/>
                </a:solidFill>
                <a:effectLst>
                  <a:outerShdw blurRad="38100" dist="38100" dir="2700000" algn="tl">
                    <a:schemeClr val="bg2"/>
                  </a:outerShdw>
                </a:effectLst>
                <a:latin typeface="Arial" pitchFamily="34" charset="0"/>
                <a:ea typeface="宋体" charset="-122"/>
              </a:rPr>
              <a:t>14</a:t>
            </a:fld>
          </a:p>
        </p:txBody>
      </p:sp>
      <p:sp>
        <p:nvSpPr>
          <p:cNvPr id="2139" name="New shape"/>
          <p:cNvSpPr/>
          <p:nvPr/>
        </p:nvSpPr>
        <p:spPr>
          <a:xfrm>
            <a:off x="0" y="6638290"/>
            <a:ext cx="918972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3399"/>
                </a:solidFill>
                <a:latin typeface="Arial" pitchFamily="34" charset="0"/>
                <a:ea typeface="+mn-ea"/>
                <a:cs typeface="+mn-cs"/>
              </a:defRPr>
            </a:lvl1pPr>
            <a:lvl2pPr marL="457200" algn="l" defTabSz="914400" rtl="0" eaLnBrk="1" latinLnBrk="0" hangingPunct="1">
              <a:defRPr sz="1800" kern="1200">
                <a:solidFill>
                  <a:srgbClr val="003399"/>
                </a:solidFill>
                <a:latin typeface="Arial" pitchFamily="34" charset="0"/>
                <a:ea typeface="+mn-ea"/>
                <a:cs typeface="+mn-cs"/>
              </a:defRPr>
            </a:lvl2pPr>
            <a:lvl3pPr marL="914400" algn="l" defTabSz="914400" rtl="0" eaLnBrk="1" latinLnBrk="0" hangingPunct="1">
              <a:defRPr sz="1800" kern="1200">
                <a:solidFill>
                  <a:srgbClr val="003399"/>
                </a:solidFill>
                <a:latin typeface="Arial" pitchFamily="34" charset="0"/>
                <a:ea typeface="+mn-ea"/>
                <a:cs typeface="+mn-cs"/>
              </a:defRPr>
            </a:lvl3pPr>
            <a:lvl4pPr marL="1371600" algn="l" defTabSz="914400" rtl="0" eaLnBrk="1" latinLnBrk="0" hangingPunct="1">
              <a:defRPr sz="1800" kern="1200">
                <a:solidFill>
                  <a:srgbClr val="003399"/>
                </a:solidFill>
                <a:latin typeface="Arial" pitchFamily="34" charset="0"/>
                <a:ea typeface="+mn-ea"/>
                <a:cs typeface="+mn-cs"/>
              </a:defRPr>
            </a:lvl4pPr>
            <a:lvl5pPr marL="1828800" algn="l" defTabSz="914400" rtl="0" eaLnBrk="1" latinLnBrk="0" hangingPunct="1">
              <a:defRPr sz="1800" kern="1200">
                <a:solidFill>
                  <a:srgbClr val="003399"/>
                </a:solidFill>
                <a:latin typeface="Arial" pitchFamily="34" charset="0"/>
                <a:ea typeface="+mn-ea"/>
                <a:cs typeface="+mn-cs"/>
              </a:defRPr>
            </a:lvl5pPr>
            <a:lvl6pPr marL="2286000" algn="l" defTabSz="914400" rtl="0" eaLnBrk="1" latinLnBrk="0" hangingPunct="1">
              <a:defRPr sz="1800" kern="1200">
                <a:solidFill>
                  <a:srgbClr val="003399"/>
                </a:solidFill>
                <a:latin typeface="Arial" pitchFamily="34" charset="0"/>
                <a:ea typeface="+mn-ea"/>
                <a:cs typeface="+mn-cs"/>
              </a:defRPr>
            </a:lvl6pPr>
            <a:lvl7pPr marL="2743200" algn="l" defTabSz="914400" rtl="0" eaLnBrk="1" latinLnBrk="0" hangingPunct="1">
              <a:defRPr sz="1800" kern="1200">
                <a:solidFill>
                  <a:srgbClr val="003399"/>
                </a:solidFill>
                <a:latin typeface="Arial" pitchFamily="34" charset="0"/>
                <a:ea typeface="+mn-ea"/>
                <a:cs typeface="+mn-cs"/>
              </a:defRPr>
            </a:lvl7pPr>
            <a:lvl8pPr marL="3200400" algn="l" defTabSz="914400" rtl="0" eaLnBrk="1" latinLnBrk="0" hangingPunct="1">
              <a:defRPr sz="1800" kern="1200">
                <a:solidFill>
                  <a:srgbClr val="003399"/>
                </a:solidFill>
                <a:latin typeface="Arial" pitchFamily="34" charset="0"/>
                <a:ea typeface="+mn-ea"/>
                <a:cs typeface="+mn-cs"/>
              </a:defRPr>
            </a:lvl8pPr>
            <a:lvl9pPr marL="3657600" algn="l" defTabSz="914400" rtl="0" eaLnBrk="1" latinLnBrk="0" hangingPunct="1">
              <a:defRPr sz="1800" kern="1200">
                <a:solidFill>
                  <a:srgbClr val="003399"/>
                </a:solidFill>
                <a:latin typeface="Arial" pitchFamily="34" charset="0"/>
                <a:ea typeface="+mn-ea"/>
                <a:cs typeface="+mn-cs"/>
              </a:defRPr>
            </a:lvl9pPr>
          </a:lstStyle>
          <a:p>
            <a:pPr algn="ctr"/>
            <a:r>
              <a:rPr sz="800" b="0">
                <a:solidFill>
                  <a:srgbClr val="000000"/>
                </a:solidFill>
              </a:rPr>
              <a:t>第十四页，共五十六页。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38" name=""/>
          <p:cNvSpPr/>
          <p:nvPr>
            <p:ph type="title" idx="4294967295"/>
          </p:nvPr>
        </p:nvSpPr>
        <p:spPr>
          <a:xfrm>
            <a:off x="459486" y="229743"/>
            <a:ext cx="8270748" cy="1148715"/>
          </a:xfrm>
          <a:prstGeom prst="rect">
            <a:avLst/>
          </a:prstGeom>
          <a:noFill/>
          <a:ln cap="flat">
            <a:noFill/>
            <a:prstDash val="solid"/>
            <a:miter lim="800000"/>
            <a:headEnd type="none" w="med" len="med"/>
            <a:tailEnd type="none" w="med" len="med"/>
          </a:ln>
        </p:spPr>
        <p:txBody>
          <a:bodyPr anchor="ctr" anchorCtr="0"/>
          <a:lstStyle>
            <a:lvl1pPr marL="0" indent="0" algn="ctr" defTabSz="918972" rtl="0" eaLnBrk="1" fontAlgn="base" hangingPunct="1">
              <a:lnSpc>
                <a:spcPct val="100000"/>
              </a:lnSpc>
              <a:spcBef>
                <a:spcPct val="0"/>
              </a:spcBef>
              <a:spcAft>
                <a:spcPct val="0"/>
              </a:spcAft>
              <a:buClrTx/>
              <a:buSzTx/>
              <a:buFontTx/>
              <a:buNone/>
              <a:defRPr kumimoji="0" lang="zh-CN" altLang="en-US" sz="4422" b="1" i="0" u="none">
                <a:solidFill>
                  <a:srgbClr val="FFCC99"/>
                </a:solidFill>
                <a:effectLst>
                  <a:outerShdw blurRad="38100" dist="38100" dir="2700000" algn="tl">
                    <a:srgbClr val="000000"/>
                  </a:outerShdw>
                </a:effectLst>
                <a:latin typeface="Arial" pitchFamily="34" charset="0"/>
                <a:ea typeface="隶书" charset="-122"/>
              </a:defRPr>
            </a:lvl1pPr>
          </a:lstStyle>
          <a:p>
            <a:pPr lvl="0"/>
            <a:r>
              <a:rPr sz="5327">
                <a:solidFill>
                  <a:srgbClr val="0000C0"/>
                </a:solidFill>
              </a:rPr>
              <a:t>〔一〕概 述</a:t>
            </a:r>
            <a:endParaRPr sz="5427"/>
          </a:p>
        </p:txBody>
      </p:sp>
      <p:sp>
        <p:nvSpPr>
          <p:cNvPr id="2139" name=""/>
          <p:cNvSpPr/>
          <p:nvPr>
            <p:ph type="body" idx="4294967295"/>
          </p:nvPr>
        </p:nvSpPr>
        <p:spPr>
          <a:xfrm>
            <a:off x="470655" y="1636919"/>
            <a:ext cx="8270748" cy="4518279"/>
          </a:xfrm>
          <a:prstGeom prst="rect">
            <a:avLst/>
          </a:prstGeom>
          <a:noFill/>
          <a:ln cap="flat">
            <a:noFill/>
            <a:prstDash val="solid"/>
            <a:miter lim="800000"/>
            <a:headEnd type="none" w="med" len="med"/>
            <a:tailEnd type="none" w="med" len="med"/>
          </a:ln>
        </p:spPr>
        <p:txBody>
          <a:bodyPr/>
          <a:lstStyle>
            <a:lvl1pPr marL="344615" indent="-344615"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3216" b="0" i="0" u="none">
                <a:solidFill>
                  <a:schemeClr val="tx1"/>
                </a:solidFill>
                <a:latin typeface="Arial" pitchFamily="34" charset="0"/>
                <a:ea typeface="宋体" charset="-122"/>
              </a:defRPr>
            </a:lvl1pPr>
            <a:lvl2pPr marL="746665" indent="-287179"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814" b="0" i="0" u="none">
                <a:solidFill>
                  <a:schemeClr val="tx1"/>
                </a:solidFill>
                <a:latin typeface="Arial" pitchFamily="34" charset="0"/>
                <a:ea typeface="宋体" charset="-122"/>
              </a:defRPr>
            </a:lvl2pPr>
            <a:lvl3pPr marL="1148715"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412" b="0" i="0" u="none">
                <a:solidFill>
                  <a:schemeClr val="tx1"/>
                </a:solidFill>
                <a:latin typeface="Arial" pitchFamily="34" charset="0"/>
                <a:ea typeface="宋体" charset="-122"/>
              </a:defRPr>
            </a:lvl3pPr>
            <a:lvl4pPr marL="1608201"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4pPr>
            <a:lvl5pPr marL="2067687"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5pPr>
          </a:lstStyle>
          <a:p>
            <a:pPr lvl="0">
              <a:buNone/>
            </a:pPr>
            <a:r>
              <a:rPr>
                <a:solidFill>
                  <a:srgbClr val="000000"/>
                </a:solidFill>
              </a:rPr>
              <a:t>分6章37条。</a:t>
            </a:r>
            <a:endParaRPr>
              <a:solidFill>
                <a:srgbClr val="FF9900"/>
              </a:solidFill>
            </a:endParaRPr>
          </a:p>
          <a:p>
            <a:pPr lvl="0">
              <a:buNone/>
            </a:pPr>
            <a:r>
              <a:rPr>
                <a:solidFill>
                  <a:srgbClr val="000000"/>
                </a:solidFill>
              </a:rPr>
              <a:t>第1章 总那么，第1~4条。</a:t>
            </a:r>
            <a:endParaRPr>
              <a:solidFill>
                <a:srgbClr val="FF9900"/>
              </a:solidFill>
            </a:endParaRPr>
          </a:p>
          <a:p>
            <a:pPr lvl="0">
              <a:buNone/>
            </a:pPr>
            <a:r>
              <a:rPr>
                <a:solidFill>
                  <a:srgbClr val="000000"/>
                </a:solidFill>
              </a:rPr>
              <a:t>第2章 根本要求，第5~14条。</a:t>
            </a:r>
            <a:endParaRPr>
              <a:solidFill>
                <a:srgbClr val="FF9900"/>
              </a:solidFill>
            </a:endParaRPr>
          </a:p>
          <a:p>
            <a:pPr lvl="0">
              <a:buNone/>
            </a:pPr>
            <a:r>
              <a:rPr>
                <a:solidFill>
                  <a:srgbClr val="000000"/>
                </a:solidFill>
              </a:rPr>
              <a:t>第3章 软式内镜的清洗与消毒，第15~28条。</a:t>
            </a:r>
            <a:endParaRPr>
              <a:solidFill>
                <a:srgbClr val="FF9900"/>
              </a:solidFill>
            </a:endParaRPr>
          </a:p>
          <a:p>
            <a:pPr lvl="0">
              <a:buNone/>
            </a:pPr>
            <a:r>
              <a:rPr>
                <a:solidFill>
                  <a:srgbClr val="000000"/>
                </a:solidFill>
              </a:rPr>
              <a:t>第4章 硬式内镜的清洗与消毒，第29~32条。</a:t>
            </a:r>
            <a:endParaRPr>
              <a:solidFill>
                <a:srgbClr val="FF9900"/>
              </a:solidFill>
            </a:endParaRPr>
          </a:p>
          <a:p>
            <a:pPr lvl="0">
              <a:buNone/>
            </a:pPr>
            <a:r>
              <a:rPr>
                <a:solidFill>
                  <a:srgbClr val="000000"/>
                </a:solidFill>
              </a:rPr>
              <a:t>第5章 内镜消毒灭菌效果的监测，第33~35条。</a:t>
            </a:r>
            <a:endParaRPr>
              <a:solidFill>
                <a:srgbClr val="FF9900"/>
              </a:solidFill>
            </a:endParaRPr>
          </a:p>
          <a:p>
            <a:pPr lvl="0">
              <a:buNone/>
            </a:pPr>
            <a:r>
              <a:rPr>
                <a:solidFill>
                  <a:srgbClr val="000000"/>
                </a:solidFill>
              </a:rPr>
              <a:t>第6章 附那么，第36~37条。</a:t>
            </a:r>
            <a:endParaRPr>
              <a:solidFill>
                <a:srgbClr val="FF9900"/>
              </a:solidFill>
            </a:endParaRPr>
          </a:p>
        </p:txBody>
      </p:sp>
      <p:sp>
        <p:nvSpPr>
          <p:cNvPr id="2140" name="Date Placeholder 1"/>
          <p:cNvSpPr>
            <a:spLocks noGrp="1"/>
          </p:cNvSpPr>
          <p:nvPr>
            <p:ph type="dt" sz="half" idx="10"/>
          </p:nvPr>
        </p:nvSpPr>
        <p:spPr/>
        <p:txBody>
          <a:bodyPr/>
          <a:lstStyle/>
          <a:p>
            <a:pPr lvl="0" eaLnBrk="1" hangingPunct="1"/>
            <a:r>
              <a:rPr sz="1006">
                <a:solidFill>
                  <a:srgbClr val="000026">
                    <a:alpha val="0"/>
                  </a:srgbClr>
                </a:solidFill>
                <a:effectLst>
                  <a:outerShdw blurRad="38100" dist="38100" dir="2700000" algn="tl">
                    <a:srgbClr val="000000"/>
                  </a:outerShdw>
                </a:effectLst>
                <a:latin typeface="Arial" pitchFamily="34" charset="0"/>
                <a:ea typeface="宋体" charset="-122"/>
              </a:rPr>
              <a:t>２００8－9-22</a:t>
            </a:r>
          </a:p>
        </p:txBody>
      </p:sp>
      <p:sp>
        <p:nvSpPr>
          <p:cNvPr id="2141" name="Slide Number Placeholder 3"/>
          <p:cNvSpPr>
            <a:spLocks noGrp="1"/>
          </p:cNvSpPr>
          <p:nvPr>
            <p:ph type="sldNum" sz="quarter" idx="12"/>
          </p:nvPr>
        </p:nvSpPr>
        <p:spPr/>
        <p:txBody>
          <a:bodyPr/>
          <a:lstStyle/>
          <a:p>
            <a:pPr lvl="0" algn="r" eaLnBrk="1" hangingPunct="1"/>
            <a:fld id="{C57BE94E-DD4F-4053-BAAB-4A16B5586FC3}" type="slidenum">
              <a:rPr sz="806">
                <a:solidFill>
                  <a:srgbClr val="000026">
                    <a:alpha val="0"/>
                  </a:srgbClr>
                </a:solidFill>
                <a:effectLst>
                  <a:outerShdw blurRad="38100" dist="38100" dir="2700000" algn="tl">
                    <a:srgbClr val="000000"/>
                  </a:outerShdw>
                </a:effectLst>
                <a:latin typeface="Arial" pitchFamily="34" charset="0"/>
                <a:ea typeface="宋体" charset="-122"/>
              </a:rPr>
              <a:t>15</a:t>
            </a:fld>
          </a:p>
        </p:txBody>
      </p:sp>
      <p:sp>
        <p:nvSpPr>
          <p:cNvPr id="2143" name="New shape"/>
          <p:cNvSpPr/>
          <p:nvPr/>
        </p:nvSpPr>
        <p:spPr>
          <a:xfrm>
            <a:off x="0" y="6638290"/>
            <a:ext cx="918972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3399"/>
                </a:solidFill>
                <a:latin typeface="Arial" pitchFamily="34" charset="0"/>
                <a:ea typeface="+mn-ea"/>
                <a:cs typeface="+mn-cs"/>
              </a:defRPr>
            </a:lvl1pPr>
            <a:lvl2pPr marL="457200" algn="l" defTabSz="914400" rtl="0" eaLnBrk="1" latinLnBrk="0" hangingPunct="1">
              <a:defRPr sz="1800" kern="1200">
                <a:solidFill>
                  <a:srgbClr val="003399"/>
                </a:solidFill>
                <a:latin typeface="Arial" pitchFamily="34" charset="0"/>
                <a:ea typeface="+mn-ea"/>
                <a:cs typeface="+mn-cs"/>
              </a:defRPr>
            </a:lvl2pPr>
            <a:lvl3pPr marL="914400" algn="l" defTabSz="914400" rtl="0" eaLnBrk="1" latinLnBrk="0" hangingPunct="1">
              <a:defRPr sz="1800" kern="1200">
                <a:solidFill>
                  <a:srgbClr val="003399"/>
                </a:solidFill>
                <a:latin typeface="Arial" pitchFamily="34" charset="0"/>
                <a:ea typeface="+mn-ea"/>
                <a:cs typeface="+mn-cs"/>
              </a:defRPr>
            </a:lvl3pPr>
            <a:lvl4pPr marL="1371600" algn="l" defTabSz="914400" rtl="0" eaLnBrk="1" latinLnBrk="0" hangingPunct="1">
              <a:defRPr sz="1800" kern="1200">
                <a:solidFill>
                  <a:srgbClr val="003399"/>
                </a:solidFill>
                <a:latin typeface="Arial" pitchFamily="34" charset="0"/>
                <a:ea typeface="+mn-ea"/>
                <a:cs typeface="+mn-cs"/>
              </a:defRPr>
            </a:lvl4pPr>
            <a:lvl5pPr marL="1828800" algn="l" defTabSz="914400" rtl="0" eaLnBrk="1" latinLnBrk="0" hangingPunct="1">
              <a:defRPr sz="1800" kern="1200">
                <a:solidFill>
                  <a:srgbClr val="003399"/>
                </a:solidFill>
                <a:latin typeface="Arial" pitchFamily="34" charset="0"/>
                <a:ea typeface="+mn-ea"/>
                <a:cs typeface="+mn-cs"/>
              </a:defRPr>
            </a:lvl5pPr>
            <a:lvl6pPr marL="2286000" algn="l" defTabSz="914400" rtl="0" eaLnBrk="1" latinLnBrk="0" hangingPunct="1">
              <a:defRPr sz="1800" kern="1200">
                <a:solidFill>
                  <a:srgbClr val="003399"/>
                </a:solidFill>
                <a:latin typeface="Arial" pitchFamily="34" charset="0"/>
                <a:ea typeface="+mn-ea"/>
                <a:cs typeface="+mn-cs"/>
              </a:defRPr>
            </a:lvl6pPr>
            <a:lvl7pPr marL="2743200" algn="l" defTabSz="914400" rtl="0" eaLnBrk="1" latinLnBrk="0" hangingPunct="1">
              <a:defRPr sz="1800" kern="1200">
                <a:solidFill>
                  <a:srgbClr val="003399"/>
                </a:solidFill>
                <a:latin typeface="Arial" pitchFamily="34" charset="0"/>
                <a:ea typeface="+mn-ea"/>
                <a:cs typeface="+mn-cs"/>
              </a:defRPr>
            </a:lvl7pPr>
            <a:lvl8pPr marL="3200400" algn="l" defTabSz="914400" rtl="0" eaLnBrk="1" latinLnBrk="0" hangingPunct="1">
              <a:defRPr sz="1800" kern="1200">
                <a:solidFill>
                  <a:srgbClr val="003399"/>
                </a:solidFill>
                <a:latin typeface="Arial" pitchFamily="34" charset="0"/>
                <a:ea typeface="+mn-ea"/>
                <a:cs typeface="+mn-cs"/>
              </a:defRPr>
            </a:lvl8pPr>
            <a:lvl9pPr marL="3657600" algn="l" defTabSz="914400" rtl="0" eaLnBrk="1" latinLnBrk="0" hangingPunct="1">
              <a:defRPr sz="1800" kern="1200">
                <a:solidFill>
                  <a:srgbClr val="003399"/>
                </a:solidFill>
                <a:latin typeface="Arial" pitchFamily="34" charset="0"/>
                <a:ea typeface="+mn-ea"/>
                <a:cs typeface="+mn-cs"/>
              </a:defRPr>
            </a:lvl9pPr>
          </a:lstStyle>
          <a:p>
            <a:pPr algn="ctr"/>
            <a:r>
              <a:rPr sz="800" b="0">
                <a:solidFill>
                  <a:srgbClr val="000000"/>
                </a:solidFill>
              </a:rPr>
              <a:t>第十五页，共五十六页。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42" name=""/>
          <p:cNvSpPr/>
          <p:nvPr>
            <p:ph type="title" idx="4294967295"/>
          </p:nvPr>
        </p:nvSpPr>
        <p:spPr>
          <a:xfrm>
            <a:off x="459486" y="229743"/>
            <a:ext cx="8270748" cy="1148715"/>
          </a:xfrm>
          <a:prstGeom prst="rect">
            <a:avLst/>
          </a:prstGeom>
          <a:noFill/>
          <a:ln cap="flat">
            <a:noFill/>
            <a:prstDash val="solid"/>
            <a:miter lim="800000"/>
            <a:headEnd type="none" w="med" len="med"/>
            <a:tailEnd type="none" w="med" len="med"/>
          </a:ln>
        </p:spPr>
        <p:txBody>
          <a:bodyPr anchor="ctr" anchorCtr="0"/>
          <a:lstStyle>
            <a:lvl1pPr marL="0" indent="0" algn="ctr" defTabSz="918972" rtl="0" eaLnBrk="1" fontAlgn="base" hangingPunct="1">
              <a:lnSpc>
                <a:spcPct val="100000"/>
              </a:lnSpc>
              <a:spcBef>
                <a:spcPct val="0"/>
              </a:spcBef>
              <a:spcAft>
                <a:spcPct val="0"/>
              </a:spcAft>
              <a:buClrTx/>
              <a:buSzTx/>
              <a:buFontTx/>
              <a:buNone/>
              <a:defRPr kumimoji="0" lang="zh-CN" altLang="en-US" sz="4422" b="1" i="0" u="none">
                <a:solidFill>
                  <a:srgbClr val="FFCC99"/>
                </a:solidFill>
                <a:effectLst>
                  <a:outerShdw blurRad="38100" dist="38100" dir="2700000" algn="tl">
                    <a:srgbClr val="000000"/>
                  </a:outerShdw>
                </a:effectLst>
                <a:latin typeface="Arial" pitchFamily="34" charset="0"/>
                <a:ea typeface="隶书" charset="-122"/>
              </a:defRPr>
            </a:lvl1pPr>
          </a:lstStyle>
          <a:p>
            <a:pPr lvl="0"/>
            <a:r>
              <a:rPr sz="3720">
                <a:solidFill>
                  <a:srgbClr val="0000C0"/>
                </a:solidFill>
              </a:rPr>
              <a:t>〔二〕根本要求</a:t>
            </a:r>
            <a:endParaRPr sz="4020"/>
          </a:p>
        </p:txBody>
      </p:sp>
      <p:sp>
        <p:nvSpPr>
          <p:cNvPr id="2143" name=""/>
          <p:cNvSpPr/>
          <p:nvPr>
            <p:ph type="body" idx="4294967295"/>
          </p:nvPr>
        </p:nvSpPr>
        <p:spPr>
          <a:xfrm>
            <a:off x="470655" y="1636919"/>
            <a:ext cx="8270748" cy="4518279"/>
          </a:xfrm>
          <a:prstGeom prst="rect">
            <a:avLst/>
          </a:prstGeom>
          <a:noFill/>
          <a:ln cap="flat">
            <a:noFill/>
            <a:prstDash val="solid"/>
            <a:miter lim="800000"/>
            <a:headEnd type="none" w="med" len="med"/>
            <a:tailEnd type="none" w="med" len="med"/>
          </a:ln>
        </p:spPr>
        <p:txBody>
          <a:bodyPr/>
          <a:lstStyle>
            <a:lvl1pPr marL="344615" indent="-344615"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3216" b="0" i="0" u="none">
                <a:solidFill>
                  <a:schemeClr val="tx1"/>
                </a:solidFill>
                <a:latin typeface="Arial" pitchFamily="34" charset="0"/>
                <a:ea typeface="宋体" charset="-122"/>
              </a:defRPr>
            </a:lvl1pPr>
            <a:lvl2pPr marL="746665" indent="-287179"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814" b="0" i="0" u="none">
                <a:solidFill>
                  <a:schemeClr val="tx1"/>
                </a:solidFill>
                <a:latin typeface="Arial" pitchFamily="34" charset="0"/>
                <a:ea typeface="宋体" charset="-122"/>
              </a:defRPr>
            </a:lvl2pPr>
            <a:lvl3pPr marL="1148715"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412" b="0" i="0" u="none">
                <a:solidFill>
                  <a:schemeClr val="tx1"/>
                </a:solidFill>
                <a:latin typeface="Arial" pitchFamily="34" charset="0"/>
                <a:ea typeface="宋体" charset="-122"/>
              </a:defRPr>
            </a:lvl3pPr>
            <a:lvl4pPr marL="1608201"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4pPr>
            <a:lvl5pPr marL="2067687"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5pPr>
          </a:lstStyle>
          <a:p>
            <a:pPr lvl="0">
              <a:buNone/>
            </a:pPr>
            <a:r>
              <a:rPr>
                <a:solidFill>
                  <a:srgbClr val="0000C0"/>
                </a:solidFill>
              </a:rPr>
              <a:t>  </a:t>
            </a:r>
            <a:r>
              <a:rPr sz="3418" b="1">
                <a:solidFill>
                  <a:srgbClr val="000000"/>
                </a:solidFill>
                <a:latin typeface="华文行楷" charset="-122"/>
                <a:ea typeface="华文行楷" charset="-122"/>
              </a:rPr>
              <a:t>1、完善制度：</a:t>
            </a:r>
            <a:endParaRPr sz="3618" b="1">
              <a:solidFill>
                <a:srgbClr val="FF9900"/>
              </a:solidFill>
              <a:latin typeface="华文行楷" charset="-122"/>
              <a:ea typeface="华文行楷" charset="-122"/>
            </a:endParaRPr>
          </a:p>
          <a:p>
            <a:pPr lvl="0">
              <a:buNone/>
            </a:pPr>
            <a:r>
              <a:rPr>
                <a:solidFill>
                  <a:srgbClr val="0000C0"/>
                </a:solidFill>
              </a:rPr>
              <a:t>                     </a:t>
            </a:r>
            <a:r>
              <a:rPr sz="3518">
                <a:solidFill>
                  <a:srgbClr val="0000C0"/>
                </a:solidFill>
              </a:rPr>
              <a:t>清洗消毒制度</a:t>
            </a:r>
            <a:endParaRPr sz="3618"/>
          </a:p>
          <a:p>
            <a:pPr lvl="0">
              <a:buNone/>
            </a:pPr>
            <a:r>
              <a:rPr sz="3318">
                <a:solidFill>
                  <a:srgbClr val="0000C0"/>
                </a:solidFill>
              </a:rPr>
              <a:t>                     有关登记制度</a:t>
            </a:r>
            <a:endParaRPr sz="3618"/>
          </a:p>
          <a:p>
            <a:pPr lvl="0">
              <a:buNone/>
            </a:pPr>
            <a:r>
              <a:rPr sz="3418">
                <a:solidFill>
                  <a:srgbClr val="0000C0"/>
                </a:solidFill>
              </a:rPr>
              <a:t>                     人员培训与防护制度</a:t>
            </a:r>
            <a:endParaRPr sz="3618"/>
          </a:p>
        </p:txBody>
      </p:sp>
      <p:sp>
        <p:nvSpPr>
          <p:cNvPr id="2144" name=""/>
          <p:cNvSpPr/>
          <p:nvPr/>
        </p:nvSpPr>
        <p:spPr>
          <a:xfrm flipV="1">
            <a:off x="2179368" y="1035438"/>
            <a:ext cx="458572" cy="4291727"/>
          </a:xfrm>
          <a:prstGeom prst="rect">
            <a:avLst/>
          </a:prstGeom>
          <a:noFill/>
          <a:ln cap="flat">
            <a:noFill/>
            <a:prstDash val="solid"/>
            <a:miter lim="800000"/>
            <a:headEnd type="none" w="med" len="med"/>
            <a:tailEnd type="none" w="med" len="med"/>
          </a:ln>
        </p:spPr>
        <p:txBody>
          <a:bodyPr rot="10800000" vert="eaVert">
            <a:spAutoFit/>
          </a:bodyPr>
          <a:lstStyle>
            <a:defPPr>
              <a:defRPr lang="zh-CN" altLang="en-US"/>
            </a:defPPr>
            <a:lvl1pPr marL="0" indent="0" algn="l" defTabSz="918972" rtl="0" eaLnBrk="0" fontAlgn="base" latinLnBrk="0" hangingPunct="0">
              <a:lnSpc>
                <a:spcPct val="100000"/>
              </a:lnSpc>
              <a:spcBef>
                <a:spcPct val="0"/>
              </a:spcBef>
              <a:spcAft>
                <a:spcPct val="0"/>
              </a:spcAft>
              <a:buClrTx/>
              <a:buSzTx/>
              <a:buFontTx/>
              <a:buNone/>
              <a:defRPr kumimoji="0" lang="zh-CN" altLang="en-US" sz="2412" b="0" i="0" u="none" kern="1200">
                <a:solidFill>
                  <a:schemeClr val="tx1"/>
                </a:solidFill>
                <a:latin typeface="Times New Roman"/>
                <a:ea typeface="Arial" pitchFamily="34" charset="0"/>
                <a:cs typeface="+mn-cs"/>
              </a:defRPr>
            </a:lvl1pPr>
            <a:lvl2pPr marL="459486" indent="0" algn="l" defTabSz="918972" rtl="0" eaLnBrk="0" fontAlgn="base" latinLnBrk="0" hangingPunct="0">
              <a:lnSpc>
                <a:spcPct val="100000"/>
              </a:lnSpc>
              <a:spcBef>
                <a:spcPct val="0"/>
              </a:spcBef>
              <a:spcAft>
                <a:spcPct val="0"/>
              </a:spcAft>
              <a:buClrTx/>
              <a:buSzTx/>
              <a:buFontTx/>
              <a:buNone/>
              <a:defRPr kumimoji="0" lang="zh-CN" altLang="en-US" sz="2412" b="0" i="0" u="none" kern="1200">
                <a:solidFill>
                  <a:schemeClr val="tx1"/>
                </a:solidFill>
                <a:latin typeface="Times New Roman"/>
                <a:ea typeface="Arial" pitchFamily="34" charset="0"/>
                <a:cs typeface="+mn-cs"/>
              </a:defRPr>
            </a:lvl2pPr>
            <a:lvl3pPr marL="918972" indent="0" algn="l" defTabSz="918972" rtl="0" eaLnBrk="0" fontAlgn="base" latinLnBrk="0" hangingPunct="0">
              <a:lnSpc>
                <a:spcPct val="100000"/>
              </a:lnSpc>
              <a:spcBef>
                <a:spcPct val="0"/>
              </a:spcBef>
              <a:spcAft>
                <a:spcPct val="0"/>
              </a:spcAft>
              <a:buClrTx/>
              <a:buSzTx/>
              <a:buFontTx/>
              <a:buNone/>
              <a:defRPr kumimoji="0" lang="zh-CN" altLang="en-US" sz="2412" b="0" i="0" u="none" kern="1200">
                <a:solidFill>
                  <a:schemeClr val="tx1"/>
                </a:solidFill>
                <a:latin typeface="Times New Roman"/>
                <a:ea typeface="Arial" pitchFamily="34" charset="0"/>
                <a:cs typeface="+mn-cs"/>
              </a:defRPr>
            </a:lvl3pPr>
            <a:lvl4pPr marL="1378458" indent="0" algn="l" defTabSz="918972" rtl="0" eaLnBrk="0" fontAlgn="base" latinLnBrk="0" hangingPunct="0">
              <a:lnSpc>
                <a:spcPct val="100000"/>
              </a:lnSpc>
              <a:spcBef>
                <a:spcPct val="0"/>
              </a:spcBef>
              <a:spcAft>
                <a:spcPct val="0"/>
              </a:spcAft>
              <a:buClrTx/>
              <a:buSzTx/>
              <a:buFontTx/>
              <a:buNone/>
              <a:defRPr kumimoji="0" lang="zh-CN" altLang="en-US" sz="2412" b="0" i="0" u="none" kern="1200">
                <a:solidFill>
                  <a:schemeClr val="tx1"/>
                </a:solidFill>
                <a:latin typeface="Times New Roman"/>
                <a:ea typeface="Arial" pitchFamily="34" charset="0"/>
                <a:cs typeface="+mn-cs"/>
              </a:defRPr>
            </a:lvl4pPr>
            <a:lvl5pPr marL="1837944" indent="0" algn="l" defTabSz="918972" rtl="0" eaLnBrk="0" fontAlgn="base" latinLnBrk="0" hangingPunct="0">
              <a:lnSpc>
                <a:spcPct val="100000"/>
              </a:lnSpc>
              <a:spcBef>
                <a:spcPct val="0"/>
              </a:spcBef>
              <a:spcAft>
                <a:spcPct val="0"/>
              </a:spcAft>
              <a:buClrTx/>
              <a:buSzTx/>
              <a:buFontTx/>
              <a:buNone/>
              <a:defRPr kumimoji="0" lang="zh-CN" altLang="en-US" sz="2412" b="0" i="0" u="none" kern="1200">
                <a:solidFill>
                  <a:schemeClr val="tx1"/>
                </a:solidFill>
                <a:latin typeface="Times New Roman"/>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hangingPunct="1"/>
            <a:endParaRPr sz="1809">
              <a:latin typeface="Arial" pitchFamily="34" charset="0"/>
              <a:ea typeface="隶书" charset="-122"/>
            </a:endParaRPr>
          </a:p>
        </p:txBody>
      </p:sp>
      <p:sp>
        <p:nvSpPr>
          <p:cNvPr id="2145" name="Date Placeholder 1"/>
          <p:cNvSpPr>
            <a:spLocks noGrp="1"/>
          </p:cNvSpPr>
          <p:nvPr>
            <p:ph type="dt" sz="half" idx="10"/>
          </p:nvPr>
        </p:nvSpPr>
        <p:spPr/>
        <p:txBody>
          <a:bodyPr/>
          <a:lstStyle/>
          <a:p>
            <a:pPr lvl="0" eaLnBrk="1" hangingPunct="1"/>
            <a:r>
              <a:rPr sz="906">
                <a:solidFill>
                  <a:srgbClr val="000026">
                    <a:alpha val="0"/>
                  </a:srgbClr>
                </a:solidFill>
                <a:effectLst>
                  <a:outerShdw blurRad="38100" dist="38100" dir="2700000" algn="tl">
                    <a:srgbClr val="000000"/>
                  </a:outerShdw>
                </a:effectLst>
                <a:latin typeface="Arial" pitchFamily="34" charset="0"/>
                <a:ea typeface="宋体" charset="-122"/>
              </a:rPr>
              <a:t>２００8－9-22</a:t>
            </a:r>
          </a:p>
        </p:txBody>
      </p:sp>
      <p:sp>
        <p:nvSpPr>
          <p:cNvPr id="2146" name="Slide Number Placeholder 3"/>
          <p:cNvSpPr>
            <a:spLocks noGrp="1"/>
          </p:cNvSpPr>
          <p:nvPr>
            <p:ph type="sldNum" sz="quarter" idx="12"/>
          </p:nvPr>
        </p:nvSpPr>
        <p:spPr/>
        <p:txBody>
          <a:bodyPr/>
          <a:lstStyle/>
          <a:p>
            <a:pPr lvl="0" algn="r" eaLnBrk="1" hangingPunct="1"/>
            <a:fld id="{B8639044-DFEB-4868-BA8A-C6A067D1C508}" type="slidenum">
              <a:rPr sz="1106">
                <a:solidFill>
                  <a:srgbClr val="000026">
                    <a:alpha val="0"/>
                  </a:srgbClr>
                </a:solidFill>
                <a:effectLst>
                  <a:outerShdw blurRad="38100" dist="38100" dir="2700000" algn="tl">
                    <a:srgbClr val="000000"/>
                  </a:outerShdw>
                </a:effectLst>
                <a:latin typeface="Arial" pitchFamily="34" charset="0"/>
                <a:ea typeface="宋体" charset="-122"/>
              </a:rPr>
              <a:t>16</a:t>
            </a:fld>
          </a:p>
        </p:txBody>
      </p:sp>
      <p:sp>
        <p:nvSpPr>
          <p:cNvPr id="2148" name="New shape"/>
          <p:cNvSpPr/>
          <p:nvPr/>
        </p:nvSpPr>
        <p:spPr>
          <a:xfrm>
            <a:off x="0" y="6638290"/>
            <a:ext cx="918972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3399"/>
                </a:solidFill>
                <a:latin typeface="Arial" pitchFamily="34" charset="0"/>
                <a:ea typeface="+mn-ea"/>
                <a:cs typeface="+mn-cs"/>
              </a:defRPr>
            </a:lvl1pPr>
            <a:lvl2pPr marL="457200" algn="l" defTabSz="914400" rtl="0" eaLnBrk="1" latinLnBrk="0" hangingPunct="1">
              <a:defRPr sz="1800" kern="1200">
                <a:solidFill>
                  <a:srgbClr val="003399"/>
                </a:solidFill>
                <a:latin typeface="Arial" pitchFamily="34" charset="0"/>
                <a:ea typeface="+mn-ea"/>
                <a:cs typeface="+mn-cs"/>
              </a:defRPr>
            </a:lvl2pPr>
            <a:lvl3pPr marL="914400" algn="l" defTabSz="914400" rtl="0" eaLnBrk="1" latinLnBrk="0" hangingPunct="1">
              <a:defRPr sz="1800" kern="1200">
                <a:solidFill>
                  <a:srgbClr val="003399"/>
                </a:solidFill>
                <a:latin typeface="Arial" pitchFamily="34" charset="0"/>
                <a:ea typeface="+mn-ea"/>
                <a:cs typeface="+mn-cs"/>
              </a:defRPr>
            </a:lvl3pPr>
            <a:lvl4pPr marL="1371600" algn="l" defTabSz="914400" rtl="0" eaLnBrk="1" latinLnBrk="0" hangingPunct="1">
              <a:defRPr sz="1800" kern="1200">
                <a:solidFill>
                  <a:srgbClr val="003399"/>
                </a:solidFill>
                <a:latin typeface="Arial" pitchFamily="34" charset="0"/>
                <a:ea typeface="+mn-ea"/>
                <a:cs typeface="+mn-cs"/>
              </a:defRPr>
            </a:lvl4pPr>
            <a:lvl5pPr marL="1828800" algn="l" defTabSz="914400" rtl="0" eaLnBrk="1" latinLnBrk="0" hangingPunct="1">
              <a:defRPr sz="1800" kern="1200">
                <a:solidFill>
                  <a:srgbClr val="003399"/>
                </a:solidFill>
                <a:latin typeface="Arial" pitchFamily="34" charset="0"/>
                <a:ea typeface="+mn-ea"/>
                <a:cs typeface="+mn-cs"/>
              </a:defRPr>
            </a:lvl5pPr>
            <a:lvl6pPr marL="2286000" algn="l" defTabSz="914400" rtl="0" eaLnBrk="1" latinLnBrk="0" hangingPunct="1">
              <a:defRPr sz="1800" kern="1200">
                <a:solidFill>
                  <a:srgbClr val="003399"/>
                </a:solidFill>
                <a:latin typeface="Arial" pitchFamily="34" charset="0"/>
                <a:ea typeface="+mn-ea"/>
                <a:cs typeface="+mn-cs"/>
              </a:defRPr>
            </a:lvl6pPr>
            <a:lvl7pPr marL="2743200" algn="l" defTabSz="914400" rtl="0" eaLnBrk="1" latinLnBrk="0" hangingPunct="1">
              <a:defRPr sz="1800" kern="1200">
                <a:solidFill>
                  <a:srgbClr val="003399"/>
                </a:solidFill>
                <a:latin typeface="Arial" pitchFamily="34" charset="0"/>
                <a:ea typeface="+mn-ea"/>
                <a:cs typeface="+mn-cs"/>
              </a:defRPr>
            </a:lvl7pPr>
            <a:lvl8pPr marL="3200400" algn="l" defTabSz="914400" rtl="0" eaLnBrk="1" latinLnBrk="0" hangingPunct="1">
              <a:defRPr sz="1800" kern="1200">
                <a:solidFill>
                  <a:srgbClr val="003399"/>
                </a:solidFill>
                <a:latin typeface="Arial" pitchFamily="34" charset="0"/>
                <a:ea typeface="+mn-ea"/>
                <a:cs typeface="+mn-cs"/>
              </a:defRPr>
            </a:lvl8pPr>
            <a:lvl9pPr marL="3657600" algn="l" defTabSz="914400" rtl="0" eaLnBrk="1" latinLnBrk="0" hangingPunct="1">
              <a:defRPr sz="1800" kern="1200">
                <a:solidFill>
                  <a:srgbClr val="003399"/>
                </a:solidFill>
                <a:latin typeface="Arial" pitchFamily="34" charset="0"/>
                <a:ea typeface="+mn-ea"/>
                <a:cs typeface="+mn-cs"/>
              </a:defRPr>
            </a:lvl9pPr>
          </a:lstStyle>
          <a:p>
            <a:pPr algn="ctr"/>
            <a:r>
              <a:rPr sz="800" b="0">
                <a:solidFill>
                  <a:srgbClr val="000000"/>
                </a:solidFill>
              </a:rPr>
              <a:t>第十六页，共五十六页。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47" name=""/>
          <p:cNvSpPr/>
          <p:nvPr>
            <p:ph type="title" idx="4294967295"/>
          </p:nvPr>
        </p:nvSpPr>
        <p:spPr>
          <a:xfrm>
            <a:off x="459486" y="229743"/>
            <a:ext cx="8270748" cy="1148715"/>
          </a:xfrm>
          <a:prstGeom prst="rect">
            <a:avLst/>
          </a:prstGeom>
          <a:noFill/>
          <a:ln cap="flat">
            <a:noFill/>
            <a:prstDash val="solid"/>
            <a:miter lim="800000"/>
            <a:headEnd type="none" w="med" len="med"/>
            <a:tailEnd type="none" w="med" len="med"/>
          </a:ln>
        </p:spPr>
        <p:txBody>
          <a:bodyPr anchor="ctr" anchorCtr="0"/>
          <a:lstStyle>
            <a:lvl1pPr marL="0" indent="0" algn="ctr" defTabSz="918972" rtl="0" eaLnBrk="1" fontAlgn="base" hangingPunct="1">
              <a:lnSpc>
                <a:spcPct val="100000"/>
              </a:lnSpc>
              <a:spcBef>
                <a:spcPct val="0"/>
              </a:spcBef>
              <a:spcAft>
                <a:spcPct val="0"/>
              </a:spcAft>
              <a:buClrTx/>
              <a:buSzTx/>
              <a:buFontTx/>
              <a:buNone/>
              <a:defRPr kumimoji="0" lang="zh-CN" altLang="en-US" sz="4422" b="1" i="0" u="none">
                <a:solidFill>
                  <a:srgbClr val="FFCC99"/>
                </a:solidFill>
                <a:effectLst>
                  <a:outerShdw blurRad="38100" dist="38100" dir="2700000" algn="tl">
                    <a:srgbClr val="000000"/>
                  </a:outerShdw>
                </a:effectLst>
                <a:latin typeface="Arial" pitchFamily="34" charset="0"/>
                <a:ea typeface="隶书" charset="-122"/>
              </a:defRPr>
            </a:lvl1pPr>
          </a:lstStyle>
          <a:p/>
        </p:txBody>
      </p:sp>
      <p:sp>
        <p:nvSpPr>
          <p:cNvPr id="2148" name=""/>
          <p:cNvSpPr/>
          <p:nvPr>
            <p:ph type="body" idx="4294967295"/>
          </p:nvPr>
        </p:nvSpPr>
        <p:spPr>
          <a:xfrm>
            <a:off x="470655" y="1636919"/>
            <a:ext cx="8270748" cy="4518279"/>
          </a:xfrm>
          <a:prstGeom prst="rect">
            <a:avLst/>
          </a:prstGeom>
          <a:noFill/>
          <a:ln cap="flat">
            <a:noFill/>
            <a:prstDash val="solid"/>
            <a:miter lim="800000"/>
            <a:headEnd type="none" w="med" len="med"/>
            <a:tailEnd type="none" w="med" len="med"/>
          </a:ln>
        </p:spPr>
        <p:txBody>
          <a:bodyPr/>
          <a:lstStyle>
            <a:lvl1pPr marL="344615" indent="-344615"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3216" b="0" i="0" u="none">
                <a:solidFill>
                  <a:schemeClr val="tx1"/>
                </a:solidFill>
                <a:latin typeface="Arial" pitchFamily="34" charset="0"/>
                <a:ea typeface="宋体" charset="-122"/>
              </a:defRPr>
            </a:lvl1pPr>
            <a:lvl2pPr marL="746665" indent="-287179"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814" b="0" i="0" u="none">
                <a:solidFill>
                  <a:schemeClr val="tx1"/>
                </a:solidFill>
                <a:latin typeface="Arial" pitchFamily="34" charset="0"/>
                <a:ea typeface="宋体" charset="-122"/>
              </a:defRPr>
            </a:lvl2pPr>
            <a:lvl3pPr marL="1148715"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412" b="0" i="0" u="none">
                <a:solidFill>
                  <a:schemeClr val="tx1"/>
                </a:solidFill>
                <a:latin typeface="Arial" pitchFamily="34" charset="0"/>
                <a:ea typeface="宋体" charset="-122"/>
              </a:defRPr>
            </a:lvl3pPr>
            <a:lvl4pPr marL="1608201"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4pPr>
            <a:lvl5pPr marL="2067687"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5pPr>
          </a:lstStyle>
          <a:p>
            <a:pPr lvl="0">
              <a:buNone/>
            </a:pPr>
            <a:r>
              <a:rPr sz="3218" b="1">
                <a:solidFill>
                  <a:srgbClr val="000000"/>
                </a:solidFill>
                <a:latin typeface="华文行楷" charset="-122"/>
                <a:ea typeface="华文行楷" charset="-122"/>
              </a:rPr>
              <a:t>2、加强培训与监管</a:t>
            </a:r>
            <a:endParaRPr sz="3618" b="1">
              <a:solidFill>
                <a:srgbClr val="FF9900"/>
              </a:solidFill>
              <a:latin typeface="华文行楷" charset="-122"/>
              <a:ea typeface="华文行楷" charset="-122"/>
            </a:endParaRPr>
          </a:p>
          <a:p>
            <a:pPr lvl="0"/>
            <a:r>
              <a:rPr>
                <a:solidFill>
                  <a:srgbClr val="0000C0"/>
                </a:solidFill>
              </a:rPr>
              <a:t> 对医务人员进行内镜清洗消毒及相关的医院感染管理知识培训，严格遵守有关规章制度。</a:t>
            </a:r>
          </a:p>
          <a:p>
            <a:pPr lvl="0"/>
            <a:r>
              <a:rPr>
                <a:solidFill>
                  <a:srgbClr val="0000C0"/>
                </a:solidFill>
              </a:rPr>
              <a:t> 加强监管：内部、外部。</a:t>
            </a:r>
          </a:p>
        </p:txBody>
      </p:sp>
      <p:sp>
        <p:nvSpPr>
          <p:cNvPr id="2149" name="Date Placeholder 1"/>
          <p:cNvSpPr>
            <a:spLocks noGrp="1"/>
          </p:cNvSpPr>
          <p:nvPr>
            <p:ph type="dt" sz="half" idx="10"/>
          </p:nvPr>
        </p:nvSpPr>
        <p:spPr/>
        <p:txBody>
          <a:bodyPr/>
          <a:lstStyle/>
          <a:p>
            <a:pPr lvl="0" eaLnBrk="1" hangingPunct="1"/>
            <a:r>
              <a:rPr sz="1106">
                <a:solidFill>
                  <a:srgbClr val="000026">
                    <a:alpha val="0"/>
                  </a:srgbClr>
                </a:solidFill>
                <a:effectLst>
                  <a:outerShdw blurRad="38100" dist="38100" dir="2700000" algn="tl">
                    <a:srgbClr val="000000"/>
                  </a:outerShdw>
                </a:effectLst>
                <a:latin typeface="Arial" pitchFamily="34" charset="0"/>
                <a:ea typeface="宋体" charset="-122"/>
              </a:rPr>
              <a:t>２００8－9-22</a:t>
            </a:r>
          </a:p>
        </p:txBody>
      </p:sp>
      <p:sp>
        <p:nvSpPr>
          <p:cNvPr id="2150" name="Slide Number Placeholder 3"/>
          <p:cNvSpPr>
            <a:spLocks noGrp="1"/>
          </p:cNvSpPr>
          <p:nvPr>
            <p:ph type="sldNum" sz="quarter" idx="12"/>
          </p:nvPr>
        </p:nvSpPr>
        <p:spPr/>
        <p:txBody>
          <a:bodyPr/>
          <a:lstStyle/>
          <a:p>
            <a:pPr lvl="0" algn="r" eaLnBrk="1" hangingPunct="1"/>
            <a:fld id="{2AF2CC70-2522-4DCC-965A-80B5EF3EB12A}" type="slidenum">
              <a:rPr sz="1006">
                <a:solidFill>
                  <a:srgbClr val="000026">
                    <a:alpha val="0"/>
                  </a:srgbClr>
                </a:solidFill>
                <a:effectLst>
                  <a:outerShdw blurRad="38100" dist="38100" dir="2700000" algn="tl">
                    <a:srgbClr val="000000"/>
                  </a:outerShdw>
                </a:effectLst>
                <a:latin typeface="Arial" pitchFamily="34" charset="0"/>
                <a:ea typeface="宋体" charset="-122"/>
              </a:rPr>
              <a:t>17</a:t>
            </a:fld>
          </a:p>
        </p:txBody>
      </p:sp>
      <p:sp>
        <p:nvSpPr>
          <p:cNvPr id="2152" name="New shape"/>
          <p:cNvSpPr/>
          <p:nvPr/>
        </p:nvSpPr>
        <p:spPr>
          <a:xfrm>
            <a:off x="0" y="6638290"/>
            <a:ext cx="918972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3399"/>
                </a:solidFill>
                <a:latin typeface="Arial" pitchFamily="34" charset="0"/>
                <a:ea typeface="+mn-ea"/>
                <a:cs typeface="+mn-cs"/>
              </a:defRPr>
            </a:lvl1pPr>
            <a:lvl2pPr marL="457200" algn="l" defTabSz="914400" rtl="0" eaLnBrk="1" latinLnBrk="0" hangingPunct="1">
              <a:defRPr sz="1800" kern="1200">
                <a:solidFill>
                  <a:srgbClr val="003399"/>
                </a:solidFill>
                <a:latin typeface="Arial" pitchFamily="34" charset="0"/>
                <a:ea typeface="+mn-ea"/>
                <a:cs typeface="+mn-cs"/>
              </a:defRPr>
            </a:lvl2pPr>
            <a:lvl3pPr marL="914400" algn="l" defTabSz="914400" rtl="0" eaLnBrk="1" latinLnBrk="0" hangingPunct="1">
              <a:defRPr sz="1800" kern="1200">
                <a:solidFill>
                  <a:srgbClr val="003399"/>
                </a:solidFill>
                <a:latin typeface="Arial" pitchFamily="34" charset="0"/>
                <a:ea typeface="+mn-ea"/>
                <a:cs typeface="+mn-cs"/>
              </a:defRPr>
            </a:lvl3pPr>
            <a:lvl4pPr marL="1371600" algn="l" defTabSz="914400" rtl="0" eaLnBrk="1" latinLnBrk="0" hangingPunct="1">
              <a:defRPr sz="1800" kern="1200">
                <a:solidFill>
                  <a:srgbClr val="003399"/>
                </a:solidFill>
                <a:latin typeface="Arial" pitchFamily="34" charset="0"/>
                <a:ea typeface="+mn-ea"/>
                <a:cs typeface="+mn-cs"/>
              </a:defRPr>
            </a:lvl4pPr>
            <a:lvl5pPr marL="1828800" algn="l" defTabSz="914400" rtl="0" eaLnBrk="1" latinLnBrk="0" hangingPunct="1">
              <a:defRPr sz="1800" kern="1200">
                <a:solidFill>
                  <a:srgbClr val="003399"/>
                </a:solidFill>
                <a:latin typeface="Arial" pitchFamily="34" charset="0"/>
                <a:ea typeface="+mn-ea"/>
                <a:cs typeface="+mn-cs"/>
              </a:defRPr>
            </a:lvl5pPr>
            <a:lvl6pPr marL="2286000" algn="l" defTabSz="914400" rtl="0" eaLnBrk="1" latinLnBrk="0" hangingPunct="1">
              <a:defRPr sz="1800" kern="1200">
                <a:solidFill>
                  <a:srgbClr val="003399"/>
                </a:solidFill>
                <a:latin typeface="Arial" pitchFamily="34" charset="0"/>
                <a:ea typeface="+mn-ea"/>
                <a:cs typeface="+mn-cs"/>
              </a:defRPr>
            </a:lvl6pPr>
            <a:lvl7pPr marL="2743200" algn="l" defTabSz="914400" rtl="0" eaLnBrk="1" latinLnBrk="0" hangingPunct="1">
              <a:defRPr sz="1800" kern="1200">
                <a:solidFill>
                  <a:srgbClr val="003399"/>
                </a:solidFill>
                <a:latin typeface="Arial" pitchFamily="34" charset="0"/>
                <a:ea typeface="+mn-ea"/>
                <a:cs typeface="+mn-cs"/>
              </a:defRPr>
            </a:lvl7pPr>
            <a:lvl8pPr marL="3200400" algn="l" defTabSz="914400" rtl="0" eaLnBrk="1" latinLnBrk="0" hangingPunct="1">
              <a:defRPr sz="1800" kern="1200">
                <a:solidFill>
                  <a:srgbClr val="003399"/>
                </a:solidFill>
                <a:latin typeface="Arial" pitchFamily="34" charset="0"/>
                <a:ea typeface="+mn-ea"/>
                <a:cs typeface="+mn-cs"/>
              </a:defRPr>
            </a:lvl8pPr>
            <a:lvl9pPr marL="3657600" algn="l" defTabSz="914400" rtl="0" eaLnBrk="1" latinLnBrk="0" hangingPunct="1">
              <a:defRPr sz="1800" kern="1200">
                <a:solidFill>
                  <a:srgbClr val="003399"/>
                </a:solidFill>
                <a:latin typeface="Arial" pitchFamily="34" charset="0"/>
                <a:ea typeface="+mn-ea"/>
                <a:cs typeface="+mn-cs"/>
              </a:defRPr>
            </a:lvl9pPr>
          </a:lstStyle>
          <a:p>
            <a:pPr algn="ctr"/>
            <a:r>
              <a:rPr sz="800" b="0">
                <a:solidFill>
                  <a:srgbClr val="000000"/>
                </a:solidFill>
              </a:rPr>
              <a:t>第十七页，共五十六页。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1" name=""/>
          <p:cNvSpPr/>
          <p:nvPr>
            <p:ph type="title" idx="4294967295"/>
          </p:nvPr>
        </p:nvSpPr>
        <p:spPr>
          <a:xfrm flipV="1">
            <a:off x="459486" y="0"/>
            <a:ext cx="8270748" cy="229743"/>
          </a:xfrm>
          <a:prstGeom prst="rect">
            <a:avLst/>
          </a:prstGeom>
          <a:noFill/>
          <a:ln cap="flat">
            <a:noFill/>
            <a:prstDash val="solid"/>
            <a:miter lim="800000"/>
            <a:headEnd type="none" w="med" len="med"/>
            <a:tailEnd type="none" w="med" len="med"/>
          </a:ln>
        </p:spPr>
        <p:txBody>
          <a:bodyPr anchor="ctr" anchorCtr="0"/>
          <a:lstStyle>
            <a:lvl1pPr marL="0" indent="0" algn="ctr" defTabSz="918972" rtl="0" eaLnBrk="1" fontAlgn="base" hangingPunct="1">
              <a:lnSpc>
                <a:spcPct val="100000"/>
              </a:lnSpc>
              <a:spcBef>
                <a:spcPct val="0"/>
              </a:spcBef>
              <a:spcAft>
                <a:spcPct val="0"/>
              </a:spcAft>
              <a:buClrTx/>
              <a:buSzTx/>
              <a:buFontTx/>
              <a:buNone/>
              <a:defRPr kumimoji="0" lang="zh-CN" altLang="en-US" sz="4422" b="1" i="0" u="none">
                <a:solidFill>
                  <a:srgbClr val="FFCC99"/>
                </a:solidFill>
                <a:effectLst>
                  <a:outerShdw blurRad="38100" dist="38100" dir="2700000" algn="tl">
                    <a:srgbClr val="000000"/>
                  </a:outerShdw>
                </a:effectLst>
                <a:latin typeface="Arial" pitchFamily="34" charset="0"/>
                <a:ea typeface="隶书" charset="-122"/>
              </a:defRPr>
            </a:lvl1pPr>
          </a:lstStyle>
          <a:p>
            <a:pPr lvl="0"/>
            <a:endParaRPr sz="4020"/>
          </a:p>
        </p:txBody>
      </p:sp>
      <p:sp>
        <p:nvSpPr>
          <p:cNvPr id="2152" name=""/>
          <p:cNvSpPr/>
          <p:nvPr>
            <p:ph type="body" idx="4294967295"/>
          </p:nvPr>
        </p:nvSpPr>
        <p:spPr>
          <a:xfrm>
            <a:off x="0" y="0"/>
            <a:ext cx="9189720" cy="6892290"/>
          </a:xfrm>
          <a:prstGeom prst="rect">
            <a:avLst/>
          </a:prstGeom>
          <a:noFill/>
          <a:ln cap="flat">
            <a:noFill/>
            <a:prstDash val="solid"/>
            <a:miter lim="800000"/>
            <a:headEnd type="none" w="med" len="med"/>
            <a:tailEnd type="none" w="med" len="med"/>
          </a:ln>
        </p:spPr>
        <p:txBody>
          <a:bodyPr/>
          <a:lstStyle>
            <a:lvl1pPr marL="344615" indent="-344615"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3216" b="0" i="0" u="none">
                <a:solidFill>
                  <a:schemeClr val="tx1"/>
                </a:solidFill>
                <a:latin typeface="Arial" pitchFamily="34" charset="0"/>
                <a:ea typeface="宋体" charset="-122"/>
              </a:defRPr>
            </a:lvl1pPr>
            <a:lvl2pPr marL="746665" indent="-287179"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814" b="0" i="0" u="none">
                <a:solidFill>
                  <a:schemeClr val="tx1"/>
                </a:solidFill>
                <a:latin typeface="Arial" pitchFamily="34" charset="0"/>
                <a:ea typeface="宋体" charset="-122"/>
              </a:defRPr>
            </a:lvl2pPr>
            <a:lvl3pPr marL="1148715"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412" b="0" i="0" u="none">
                <a:solidFill>
                  <a:schemeClr val="tx1"/>
                </a:solidFill>
                <a:latin typeface="Arial" pitchFamily="34" charset="0"/>
                <a:ea typeface="宋体" charset="-122"/>
              </a:defRPr>
            </a:lvl3pPr>
            <a:lvl4pPr marL="1608201"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4pPr>
            <a:lvl5pPr marL="2067687"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5pPr>
          </a:lstStyle>
          <a:p>
            <a:pPr lvl="0" algn="just">
              <a:buNone/>
            </a:pPr>
            <a:r>
              <a:rPr sz="3418" b="1">
                <a:solidFill>
                  <a:srgbClr val="000000"/>
                </a:solidFill>
                <a:latin typeface="华文行楷" charset="-122"/>
                <a:ea typeface="华文行楷" charset="-122"/>
              </a:rPr>
              <a:t>3、配备必要的设施、设备</a:t>
            </a:r>
            <a:endParaRPr sz="3618" b="1">
              <a:solidFill>
                <a:srgbClr val="FF9900"/>
              </a:solidFill>
              <a:latin typeface="华文行楷" charset="-122"/>
              <a:ea typeface="华文行楷" charset="-122"/>
            </a:endParaRPr>
          </a:p>
          <a:p>
            <a:pPr lvl="0" algn="just">
              <a:buNone/>
            </a:pPr>
            <a:r>
              <a:rPr sz="3518" b="1">
                <a:solidFill>
                  <a:srgbClr val="000000"/>
                </a:solidFill>
                <a:latin typeface="华文行楷" charset="-122"/>
                <a:ea typeface="华文行楷" charset="-122"/>
              </a:rPr>
              <a:t>消毒内镜室</a:t>
            </a:r>
            <a:endParaRPr sz="3618" b="1">
              <a:solidFill>
                <a:srgbClr val="FF9900"/>
              </a:solidFill>
              <a:latin typeface="华文行楷" charset="-122"/>
              <a:ea typeface="华文行楷" charset="-122"/>
            </a:endParaRPr>
          </a:p>
          <a:p>
            <a:pPr lvl="0" algn="just">
              <a:buNone/>
            </a:pPr>
            <a:r>
              <a:rPr sz="3218" b="1">
                <a:solidFill>
                  <a:srgbClr val="000000"/>
                </a:solidFill>
                <a:latin typeface="华文行楷" charset="-122"/>
                <a:ea typeface="华文行楷" charset="-122"/>
              </a:rPr>
              <a:t>      设立单独的清洗消毒室和内镜诊疗室，清洗消毒室应当保证通风良好。</a:t>
            </a:r>
            <a:endParaRPr sz="3618" b="1">
              <a:solidFill>
                <a:srgbClr val="FF9900"/>
              </a:solidFill>
              <a:latin typeface="华文行楷" charset="-122"/>
              <a:ea typeface="华文行楷" charset="-122"/>
            </a:endParaRPr>
          </a:p>
          <a:p>
            <a:pPr lvl="0" algn="just">
              <a:buNone/>
            </a:pPr>
            <a:r>
              <a:rPr sz="3518" b="1">
                <a:solidFill>
                  <a:srgbClr val="000000"/>
                </a:solidFill>
                <a:latin typeface="华文行楷" charset="-122"/>
                <a:ea typeface="华文行楷" charset="-122"/>
              </a:rPr>
              <a:t>不同部位内镜的诊疗工作应当分室进行；上消化道、下消化道内镜的诊疗工作不能分室进行的，应当分时间段进行；不同部位内镜的清洗消毒工作应当分开。</a:t>
            </a:r>
            <a:endParaRPr sz="3618" b="1">
              <a:solidFill>
                <a:srgbClr val="FF9900"/>
              </a:solidFill>
              <a:latin typeface="华文行楷" charset="-122"/>
              <a:ea typeface="华文行楷" charset="-122"/>
            </a:endParaRPr>
          </a:p>
          <a:p>
            <a:pPr lvl="0" algn="just">
              <a:buNone/>
            </a:pPr>
            <a:r>
              <a:rPr sz="3318" b="1">
                <a:solidFill>
                  <a:srgbClr val="000000"/>
                </a:solidFill>
                <a:latin typeface="华文行楷" charset="-122"/>
                <a:ea typeface="华文行楷" charset="-122"/>
              </a:rPr>
              <a:t>配备适宜数量的内镜及附件。</a:t>
            </a:r>
            <a:endParaRPr sz="3618" b="1">
              <a:solidFill>
                <a:srgbClr val="FF9900"/>
              </a:solidFill>
              <a:latin typeface="华文行楷" charset="-122"/>
              <a:ea typeface="华文行楷" charset="-122"/>
            </a:endParaRPr>
          </a:p>
          <a:p>
            <a:pPr lvl="0" algn="just">
              <a:buNone/>
            </a:pPr>
            <a:r>
              <a:rPr sz="3518" b="1">
                <a:solidFill>
                  <a:srgbClr val="000000"/>
                </a:solidFill>
                <a:latin typeface="华文行楷" charset="-122"/>
                <a:ea typeface="华文行楷" charset="-122"/>
              </a:rPr>
              <a:t>配备合格的清洗、消毒或灭菌、储存设备。</a:t>
            </a:r>
            <a:endParaRPr sz="3618" b="1">
              <a:solidFill>
                <a:srgbClr val="FF9900"/>
              </a:solidFill>
              <a:latin typeface="华文行楷" charset="-122"/>
              <a:ea typeface="华文行楷" charset="-122"/>
            </a:endParaRPr>
          </a:p>
          <a:p>
            <a:pPr lvl="0" algn="just">
              <a:buNone/>
            </a:pPr>
            <a:r>
              <a:rPr sz="3418" b="1">
                <a:solidFill>
                  <a:srgbClr val="000000"/>
                </a:solidFill>
                <a:latin typeface="华文行楷" charset="-122"/>
                <a:ea typeface="华文行楷" charset="-122"/>
              </a:rPr>
              <a:t>配备必要的防护用品</a:t>
            </a:r>
            <a:endParaRPr sz="3618" b="1">
              <a:solidFill>
                <a:srgbClr val="FF9900"/>
              </a:solidFill>
              <a:latin typeface="华文行楷" charset="-122"/>
              <a:ea typeface="华文行楷" charset="-122"/>
            </a:endParaRPr>
          </a:p>
        </p:txBody>
      </p:sp>
      <p:sp>
        <p:nvSpPr>
          <p:cNvPr id="2153" name="Date Placeholder 1"/>
          <p:cNvSpPr>
            <a:spLocks noGrp="1"/>
          </p:cNvSpPr>
          <p:nvPr>
            <p:ph type="dt" sz="half" idx="10"/>
          </p:nvPr>
        </p:nvSpPr>
        <p:spPr/>
        <p:txBody>
          <a:bodyPr/>
          <a:lstStyle/>
          <a:p>
            <a:pPr lvl="0" eaLnBrk="1" hangingPunct="1"/>
            <a:r>
              <a:rPr sz="1106">
                <a:solidFill>
                  <a:srgbClr val="000026">
                    <a:alpha val="0"/>
                  </a:srgbClr>
                </a:solidFill>
                <a:effectLst>
                  <a:outerShdw blurRad="38100" dist="38100" dir="2700000" algn="tl">
                    <a:srgbClr val="000000"/>
                  </a:outerShdw>
                </a:effectLst>
                <a:latin typeface="Arial" pitchFamily="34" charset="0"/>
                <a:ea typeface="宋体" charset="-122"/>
              </a:rPr>
              <a:t>２００8－9-22</a:t>
            </a:r>
          </a:p>
        </p:txBody>
      </p:sp>
      <p:sp>
        <p:nvSpPr>
          <p:cNvPr id="2154" name="Slide Number Placeholder 3"/>
          <p:cNvSpPr>
            <a:spLocks noGrp="1"/>
          </p:cNvSpPr>
          <p:nvPr>
            <p:ph type="sldNum" sz="quarter" idx="12"/>
          </p:nvPr>
        </p:nvSpPr>
        <p:spPr/>
        <p:txBody>
          <a:bodyPr/>
          <a:lstStyle/>
          <a:p>
            <a:pPr lvl="0" algn="r" eaLnBrk="1" hangingPunct="1"/>
            <a:fld id="{2779C921-8ECA-4C79-8368-BB94FAAF3ABF}" type="slidenum">
              <a:rPr sz="906">
                <a:solidFill>
                  <a:srgbClr val="000026">
                    <a:alpha val="0"/>
                  </a:srgbClr>
                </a:solidFill>
                <a:effectLst>
                  <a:outerShdw blurRad="38100" dist="38100" dir="2700000" algn="tl">
                    <a:srgbClr val="000000"/>
                  </a:outerShdw>
                </a:effectLst>
                <a:latin typeface="Arial" pitchFamily="34" charset="0"/>
                <a:ea typeface="宋体" charset="-122"/>
              </a:rPr>
              <a:t>18</a:t>
            </a:fld>
          </a:p>
        </p:txBody>
      </p:sp>
      <p:sp>
        <p:nvSpPr>
          <p:cNvPr id="2156" name="New shape"/>
          <p:cNvSpPr/>
          <p:nvPr/>
        </p:nvSpPr>
        <p:spPr>
          <a:xfrm>
            <a:off x="0" y="6638290"/>
            <a:ext cx="918972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3399"/>
                </a:solidFill>
                <a:latin typeface="Arial" pitchFamily="34" charset="0"/>
                <a:ea typeface="+mn-ea"/>
                <a:cs typeface="+mn-cs"/>
              </a:defRPr>
            </a:lvl1pPr>
            <a:lvl2pPr marL="457200" algn="l" defTabSz="914400" rtl="0" eaLnBrk="1" latinLnBrk="0" hangingPunct="1">
              <a:defRPr sz="1800" kern="1200">
                <a:solidFill>
                  <a:srgbClr val="003399"/>
                </a:solidFill>
                <a:latin typeface="Arial" pitchFamily="34" charset="0"/>
                <a:ea typeface="+mn-ea"/>
                <a:cs typeface="+mn-cs"/>
              </a:defRPr>
            </a:lvl2pPr>
            <a:lvl3pPr marL="914400" algn="l" defTabSz="914400" rtl="0" eaLnBrk="1" latinLnBrk="0" hangingPunct="1">
              <a:defRPr sz="1800" kern="1200">
                <a:solidFill>
                  <a:srgbClr val="003399"/>
                </a:solidFill>
                <a:latin typeface="Arial" pitchFamily="34" charset="0"/>
                <a:ea typeface="+mn-ea"/>
                <a:cs typeface="+mn-cs"/>
              </a:defRPr>
            </a:lvl3pPr>
            <a:lvl4pPr marL="1371600" algn="l" defTabSz="914400" rtl="0" eaLnBrk="1" latinLnBrk="0" hangingPunct="1">
              <a:defRPr sz="1800" kern="1200">
                <a:solidFill>
                  <a:srgbClr val="003399"/>
                </a:solidFill>
                <a:latin typeface="Arial" pitchFamily="34" charset="0"/>
                <a:ea typeface="+mn-ea"/>
                <a:cs typeface="+mn-cs"/>
              </a:defRPr>
            </a:lvl4pPr>
            <a:lvl5pPr marL="1828800" algn="l" defTabSz="914400" rtl="0" eaLnBrk="1" latinLnBrk="0" hangingPunct="1">
              <a:defRPr sz="1800" kern="1200">
                <a:solidFill>
                  <a:srgbClr val="003399"/>
                </a:solidFill>
                <a:latin typeface="Arial" pitchFamily="34" charset="0"/>
                <a:ea typeface="+mn-ea"/>
                <a:cs typeface="+mn-cs"/>
              </a:defRPr>
            </a:lvl5pPr>
            <a:lvl6pPr marL="2286000" algn="l" defTabSz="914400" rtl="0" eaLnBrk="1" latinLnBrk="0" hangingPunct="1">
              <a:defRPr sz="1800" kern="1200">
                <a:solidFill>
                  <a:srgbClr val="003399"/>
                </a:solidFill>
                <a:latin typeface="Arial" pitchFamily="34" charset="0"/>
                <a:ea typeface="+mn-ea"/>
                <a:cs typeface="+mn-cs"/>
              </a:defRPr>
            </a:lvl6pPr>
            <a:lvl7pPr marL="2743200" algn="l" defTabSz="914400" rtl="0" eaLnBrk="1" latinLnBrk="0" hangingPunct="1">
              <a:defRPr sz="1800" kern="1200">
                <a:solidFill>
                  <a:srgbClr val="003399"/>
                </a:solidFill>
                <a:latin typeface="Arial" pitchFamily="34" charset="0"/>
                <a:ea typeface="+mn-ea"/>
                <a:cs typeface="+mn-cs"/>
              </a:defRPr>
            </a:lvl7pPr>
            <a:lvl8pPr marL="3200400" algn="l" defTabSz="914400" rtl="0" eaLnBrk="1" latinLnBrk="0" hangingPunct="1">
              <a:defRPr sz="1800" kern="1200">
                <a:solidFill>
                  <a:srgbClr val="003399"/>
                </a:solidFill>
                <a:latin typeface="Arial" pitchFamily="34" charset="0"/>
                <a:ea typeface="+mn-ea"/>
                <a:cs typeface="+mn-cs"/>
              </a:defRPr>
            </a:lvl8pPr>
            <a:lvl9pPr marL="3657600" algn="l" defTabSz="914400" rtl="0" eaLnBrk="1" latinLnBrk="0" hangingPunct="1">
              <a:defRPr sz="1800" kern="1200">
                <a:solidFill>
                  <a:srgbClr val="003399"/>
                </a:solidFill>
                <a:latin typeface="Arial" pitchFamily="34" charset="0"/>
                <a:ea typeface="+mn-ea"/>
                <a:cs typeface="+mn-cs"/>
              </a:defRPr>
            </a:lvl9pPr>
          </a:lstStyle>
          <a:p>
            <a:pPr algn="ctr"/>
            <a:r>
              <a:rPr sz="800" b="0">
                <a:solidFill>
                  <a:srgbClr val="000000"/>
                </a:solidFill>
              </a:rPr>
              <a:t>第十八页，共五十六页。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5" name=""/>
          <p:cNvSpPr/>
          <p:nvPr>
            <p:ph type="title" idx="4294967295"/>
          </p:nvPr>
        </p:nvSpPr>
        <p:spPr>
          <a:xfrm>
            <a:off x="459486" y="229743"/>
            <a:ext cx="8270748" cy="1148715"/>
          </a:xfrm>
          <a:prstGeom prst="rect">
            <a:avLst/>
          </a:prstGeom>
          <a:noFill/>
          <a:ln cap="flat">
            <a:noFill/>
            <a:prstDash val="solid"/>
            <a:miter lim="800000"/>
            <a:headEnd type="none" w="med" len="med"/>
            <a:tailEnd type="none" w="med" len="med"/>
          </a:ln>
        </p:spPr>
        <p:txBody>
          <a:bodyPr anchor="ctr" anchorCtr="0"/>
          <a:lstStyle>
            <a:lvl1pPr marL="0" indent="0" algn="ctr" defTabSz="918972" rtl="0" eaLnBrk="1" fontAlgn="base" hangingPunct="1">
              <a:lnSpc>
                <a:spcPct val="100000"/>
              </a:lnSpc>
              <a:spcBef>
                <a:spcPct val="0"/>
              </a:spcBef>
              <a:spcAft>
                <a:spcPct val="0"/>
              </a:spcAft>
              <a:buClrTx/>
              <a:buSzTx/>
              <a:buFontTx/>
              <a:buNone/>
              <a:defRPr kumimoji="0" lang="zh-CN" altLang="en-US" sz="4422" b="1" i="0" u="none">
                <a:solidFill>
                  <a:srgbClr val="FFCC99"/>
                </a:solidFill>
                <a:effectLst>
                  <a:outerShdw blurRad="38100" dist="38100" dir="2700000" algn="tl">
                    <a:srgbClr val="000000"/>
                  </a:outerShdw>
                </a:effectLst>
                <a:latin typeface="Arial" pitchFamily="34" charset="0"/>
                <a:ea typeface="隶书" charset="-122"/>
              </a:defRPr>
            </a:lvl1pPr>
          </a:lstStyle>
          <a:p/>
        </p:txBody>
      </p:sp>
      <p:sp>
        <p:nvSpPr>
          <p:cNvPr id="2156" name=""/>
          <p:cNvSpPr/>
          <p:nvPr>
            <p:ph type="body" idx="4294967295"/>
          </p:nvPr>
        </p:nvSpPr>
        <p:spPr>
          <a:xfrm>
            <a:off x="470655" y="1636919"/>
            <a:ext cx="8270748" cy="4518279"/>
          </a:xfrm>
          <a:prstGeom prst="rect">
            <a:avLst/>
          </a:prstGeom>
          <a:noFill/>
          <a:ln cap="flat">
            <a:noFill/>
            <a:prstDash val="solid"/>
            <a:miter lim="800000"/>
            <a:headEnd type="none" w="med" len="med"/>
            <a:tailEnd type="none" w="med" len="med"/>
          </a:ln>
        </p:spPr>
        <p:txBody>
          <a:bodyPr/>
          <a:lstStyle>
            <a:lvl1pPr marL="344615" indent="-344615"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3216" b="0" i="0" u="none">
                <a:solidFill>
                  <a:schemeClr val="tx1"/>
                </a:solidFill>
                <a:latin typeface="Arial" pitchFamily="34" charset="0"/>
                <a:ea typeface="宋体" charset="-122"/>
              </a:defRPr>
            </a:lvl1pPr>
            <a:lvl2pPr marL="746665" indent="-287179"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814" b="0" i="0" u="none">
                <a:solidFill>
                  <a:schemeClr val="tx1"/>
                </a:solidFill>
                <a:latin typeface="Arial" pitchFamily="34" charset="0"/>
                <a:ea typeface="宋体" charset="-122"/>
              </a:defRPr>
            </a:lvl2pPr>
            <a:lvl3pPr marL="1148715"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412" b="0" i="0" u="none">
                <a:solidFill>
                  <a:schemeClr val="tx1"/>
                </a:solidFill>
                <a:latin typeface="Arial" pitchFamily="34" charset="0"/>
                <a:ea typeface="宋体" charset="-122"/>
              </a:defRPr>
            </a:lvl3pPr>
            <a:lvl4pPr marL="1608201"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4pPr>
            <a:lvl5pPr marL="2067687"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5pPr>
          </a:lstStyle>
          <a:p>
            <a:pPr lvl="0" algn="just"/>
            <a:r>
              <a:rPr b="1" u="sng">
                <a:solidFill>
                  <a:srgbClr val="339ABF"/>
                </a:solidFill>
                <a:latin typeface="华文行楷" charset="-122"/>
                <a:ea typeface="华文行楷" charset="-122"/>
              </a:rPr>
              <a:t>灭菌内镜</a:t>
            </a:r>
            <a:endParaRPr b="1" u="sng">
              <a:solidFill>
                <a:schemeClr val="accent1"/>
              </a:solidFill>
              <a:latin typeface="华文行楷" charset="-122"/>
              <a:ea typeface="华文行楷" charset="-122"/>
            </a:endParaRPr>
          </a:p>
          <a:p>
            <a:pPr lvl="0" algn="just"/>
            <a:r>
              <a:rPr b="1" u="sng">
                <a:solidFill>
                  <a:srgbClr val="339ABF"/>
                </a:solidFill>
                <a:latin typeface="华文行楷" charset="-122"/>
                <a:ea typeface="华文行楷" charset="-122"/>
              </a:rPr>
              <a:t>      应当在到达手术标准的区域内进行，并按照手术区域的要求进行管理。</a:t>
            </a:r>
            <a:endParaRPr b="1" u="sng">
              <a:solidFill>
                <a:schemeClr val="accent1"/>
              </a:solidFill>
              <a:latin typeface="华文行楷" charset="-122"/>
              <a:ea typeface="华文行楷" charset="-122"/>
            </a:endParaRPr>
          </a:p>
        </p:txBody>
      </p:sp>
      <p:sp>
        <p:nvSpPr>
          <p:cNvPr id="2157" name="Date Placeholder 1"/>
          <p:cNvSpPr>
            <a:spLocks noGrp="1"/>
          </p:cNvSpPr>
          <p:nvPr>
            <p:ph type="dt" sz="half" idx="10"/>
          </p:nvPr>
        </p:nvSpPr>
        <p:spPr/>
        <p:txBody>
          <a:bodyPr/>
          <a:lstStyle/>
          <a:p>
            <a:pPr lvl="0" eaLnBrk="1" hangingPunct="1"/>
            <a:r>
              <a:rPr sz="806">
                <a:solidFill>
                  <a:srgbClr val="000026">
                    <a:alpha val="0"/>
                  </a:srgbClr>
                </a:solidFill>
                <a:effectLst>
                  <a:outerShdw blurRad="38100" dist="38100" dir="2700000" algn="tl">
                    <a:srgbClr val="000000"/>
                  </a:outerShdw>
                </a:effectLst>
                <a:latin typeface="Arial" pitchFamily="34" charset="0"/>
                <a:ea typeface="宋体" charset="-122"/>
              </a:rPr>
              <a:t>２００8－9-22</a:t>
            </a:r>
          </a:p>
        </p:txBody>
      </p:sp>
      <p:sp>
        <p:nvSpPr>
          <p:cNvPr id="2158" name="Slide Number Placeholder 3"/>
          <p:cNvSpPr>
            <a:spLocks noGrp="1"/>
          </p:cNvSpPr>
          <p:nvPr>
            <p:ph type="sldNum" sz="quarter" idx="12"/>
          </p:nvPr>
        </p:nvSpPr>
        <p:spPr/>
        <p:txBody>
          <a:bodyPr/>
          <a:lstStyle/>
          <a:p>
            <a:pPr lvl="0" algn="r" eaLnBrk="1" hangingPunct="1"/>
            <a:fld id="{1C59C807-CE33-4293-BA3D-704F8B6699ED}" type="slidenum">
              <a:rPr sz="1106">
                <a:solidFill>
                  <a:srgbClr val="000026">
                    <a:alpha val="0"/>
                  </a:srgbClr>
                </a:solidFill>
                <a:effectLst>
                  <a:outerShdw blurRad="38100" dist="38100" dir="2700000" algn="tl">
                    <a:srgbClr val="000000"/>
                  </a:outerShdw>
                </a:effectLst>
                <a:latin typeface="Arial" pitchFamily="34" charset="0"/>
                <a:ea typeface="宋体" charset="-122"/>
              </a:rPr>
              <a:t>19</a:t>
            </a:fld>
          </a:p>
        </p:txBody>
      </p:sp>
      <p:sp>
        <p:nvSpPr>
          <p:cNvPr id="2160" name="New shape"/>
          <p:cNvSpPr/>
          <p:nvPr/>
        </p:nvSpPr>
        <p:spPr>
          <a:xfrm>
            <a:off x="0" y="6638290"/>
            <a:ext cx="918972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3399"/>
                </a:solidFill>
                <a:latin typeface="Arial" pitchFamily="34" charset="0"/>
                <a:ea typeface="+mn-ea"/>
                <a:cs typeface="+mn-cs"/>
              </a:defRPr>
            </a:lvl1pPr>
            <a:lvl2pPr marL="457200" algn="l" defTabSz="914400" rtl="0" eaLnBrk="1" latinLnBrk="0" hangingPunct="1">
              <a:defRPr sz="1800" kern="1200">
                <a:solidFill>
                  <a:srgbClr val="003399"/>
                </a:solidFill>
                <a:latin typeface="Arial" pitchFamily="34" charset="0"/>
                <a:ea typeface="+mn-ea"/>
                <a:cs typeface="+mn-cs"/>
              </a:defRPr>
            </a:lvl2pPr>
            <a:lvl3pPr marL="914400" algn="l" defTabSz="914400" rtl="0" eaLnBrk="1" latinLnBrk="0" hangingPunct="1">
              <a:defRPr sz="1800" kern="1200">
                <a:solidFill>
                  <a:srgbClr val="003399"/>
                </a:solidFill>
                <a:latin typeface="Arial" pitchFamily="34" charset="0"/>
                <a:ea typeface="+mn-ea"/>
                <a:cs typeface="+mn-cs"/>
              </a:defRPr>
            </a:lvl3pPr>
            <a:lvl4pPr marL="1371600" algn="l" defTabSz="914400" rtl="0" eaLnBrk="1" latinLnBrk="0" hangingPunct="1">
              <a:defRPr sz="1800" kern="1200">
                <a:solidFill>
                  <a:srgbClr val="003399"/>
                </a:solidFill>
                <a:latin typeface="Arial" pitchFamily="34" charset="0"/>
                <a:ea typeface="+mn-ea"/>
                <a:cs typeface="+mn-cs"/>
              </a:defRPr>
            </a:lvl4pPr>
            <a:lvl5pPr marL="1828800" algn="l" defTabSz="914400" rtl="0" eaLnBrk="1" latinLnBrk="0" hangingPunct="1">
              <a:defRPr sz="1800" kern="1200">
                <a:solidFill>
                  <a:srgbClr val="003399"/>
                </a:solidFill>
                <a:latin typeface="Arial" pitchFamily="34" charset="0"/>
                <a:ea typeface="+mn-ea"/>
                <a:cs typeface="+mn-cs"/>
              </a:defRPr>
            </a:lvl5pPr>
            <a:lvl6pPr marL="2286000" algn="l" defTabSz="914400" rtl="0" eaLnBrk="1" latinLnBrk="0" hangingPunct="1">
              <a:defRPr sz="1800" kern="1200">
                <a:solidFill>
                  <a:srgbClr val="003399"/>
                </a:solidFill>
                <a:latin typeface="Arial" pitchFamily="34" charset="0"/>
                <a:ea typeface="+mn-ea"/>
                <a:cs typeface="+mn-cs"/>
              </a:defRPr>
            </a:lvl6pPr>
            <a:lvl7pPr marL="2743200" algn="l" defTabSz="914400" rtl="0" eaLnBrk="1" latinLnBrk="0" hangingPunct="1">
              <a:defRPr sz="1800" kern="1200">
                <a:solidFill>
                  <a:srgbClr val="003399"/>
                </a:solidFill>
                <a:latin typeface="Arial" pitchFamily="34" charset="0"/>
                <a:ea typeface="+mn-ea"/>
                <a:cs typeface="+mn-cs"/>
              </a:defRPr>
            </a:lvl7pPr>
            <a:lvl8pPr marL="3200400" algn="l" defTabSz="914400" rtl="0" eaLnBrk="1" latinLnBrk="0" hangingPunct="1">
              <a:defRPr sz="1800" kern="1200">
                <a:solidFill>
                  <a:srgbClr val="003399"/>
                </a:solidFill>
                <a:latin typeface="Arial" pitchFamily="34" charset="0"/>
                <a:ea typeface="+mn-ea"/>
                <a:cs typeface="+mn-cs"/>
              </a:defRPr>
            </a:lvl8pPr>
            <a:lvl9pPr marL="3657600" algn="l" defTabSz="914400" rtl="0" eaLnBrk="1" latinLnBrk="0" hangingPunct="1">
              <a:defRPr sz="1800" kern="1200">
                <a:solidFill>
                  <a:srgbClr val="003399"/>
                </a:solidFill>
                <a:latin typeface="Arial" pitchFamily="34" charset="0"/>
                <a:ea typeface="+mn-ea"/>
                <a:cs typeface="+mn-cs"/>
              </a:defRPr>
            </a:lvl9pPr>
          </a:lstStyle>
          <a:p>
            <a:pPr algn="ctr"/>
            <a:r>
              <a:rPr sz="800" b="0">
                <a:solidFill>
                  <a:srgbClr val="000000"/>
                </a:solidFill>
              </a:rPr>
              <a:t>第十九页，共五十六页。</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9" name=""/>
          <p:cNvSpPr/>
          <p:nvPr>
            <p:ph type="title" idx="4294967295"/>
          </p:nvPr>
        </p:nvSpPr>
        <p:spPr>
          <a:xfrm>
            <a:off x="459486" y="-100512"/>
            <a:ext cx="8270748" cy="100512"/>
          </a:xfrm>
          <a:prstGeom prst="rect">
            <a:avLst/>
          </a:prstGeom>
          <a:noFill/>
          <a:ln cap="flat">
            <a:noFill/>
            <a:prstDash val="solid"/>
            <a:miter lim="800000"/>
            <a:headEnd type="none" w="med" len="med"/>
            <a:tailEnd type="none" w="med" len="med"/>
          </a:ln>
        </p:spPr>
        <p:txBody>
          <a:bodyPr anchor="ctr" anchorCtr="0"/>
          <a:lstStyle>
            <a:lvl1pPr marL="0" indent="0" algn="ctr" defTabSz="918972" rtl="0" eaLnBrk="1" fontAlgn="base" hangingPunct="1">
              <a:lnSpc>
                <a:spcPct val="100000"/>
              </a:lnSpc>
              <a:spcBef>
                <a:spcPct val="0"/>
              </a:spcBef>
              <a:spcAft>
                <a:spcPct val="0"/>
              </a:spcAft>
              <a:buClrTx/>
              <a:buSzTx/>
              <a:buFontTx/>
              <a:buNone/>
              <a:defRPr kumimoji="0" lang="zh-CN" altLang="en-US" sz="4422" b="1" i="0" u="none">
                <a:solidFill>
                  <a:srgbClr val="FFCC99"/>
                </a:solidFill>
                <a:effectLst>
                  <a:outerShdw blurRad="38100" dist="38100" dir="2700000" algn="tl">
                    <a:srgbClr val="000000"/>
                  </a:outerShdw>
                </a:effectLst>
                <a:latin typeface="Arial" pitchFamily="34" charset="0"/>
                <a:ea typeface="隶书" charset="-122"/>
              </a:defRPr>
            </a:lvl1pPr>
          </a:lstStyle>
          <a:p>
            <a:pPr lvl="0"/>
            <a:endParaRPr sz="4020" b="0">
              <a:solidFill>
                <a:srgbClr val="FF9900"/>
              </a:solidFill>
              <a:latin typeface="仿宋_GB2312" charset="-122"/>
              <a:ea typeface="仿宋_GB2312" charset="-122"/>
            </a:endParaRPr>
          </a:p>
        </p:txBody>
      </p:sp>
      <p:sp>
        <p:nvSpPr>
          <p:cNvPr id="2160" name=""/>
          <p:cNvSpPr/>
          <p:nvPr>
            <p:ph type="body" idx="4294967295"/>
          </p:nvPr>
        </p:nvSpPr>
        <p:spPr>
          <a:xfrm>
            <a:off x="0" y="0"/>
            <a:ext cx="9189720" cy="6892290"/>
          </a:xfrm>
          <a:prstGeom prst="rect">
            <a:avLst/>
          </a:prstGeom>
          <a:noFill/>
          <a:ln cap="flat">
            <a:noFill/>
            <a:prstDash val="solid"/>
            <a:miter lim="800000"/>
            <a:headEnd type="none" w="med" len="med"/>
            <a:tailEnd type="none" w="med" len="med"/>
          </a:ln>
        </p:spPr>
        <p:txBody>
          <a:bodyPr/>
          <a:lstStyle>
            <a:lvl1pPr marL="344615" indent="-344615"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3216" b="0" i="0" u="none">
                <a:solidFill>
                  <a:schemeClr val="tx1"/>
                </a:solidFill>
                <a:latin typeface="Arial" pitchFamily="34" charset="0"/>
                <a:ea typeface="宋体" charset="-122"/>
              </a:defRPr>
            </a:lvl1pPr>
            <a:lvl2pPr marL="746665" indent="-287179"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814" b="0" i="0" u="none">
                <a:solidFill>
                  <a:schemeClr val="tx1"/>
                </a:solidFill>
                <a:latin typeface="Arial" pitchFamily="34" charset="0"/>
                <a:ea typeface="宋体" charset="-122"/>
              </a:defRPr>
            </a:lvl2pPr>
            <a:lvl3pPr marL="1148715"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412" b="0" i="0" u="none">
                <a:solidFill>
                  <a:schemeClr val="tx1"/>
                </a:solidFill>
                <a:latin typeface="Arial" pitchFamily="34" charset="0"/>
                <a:ea typeface="宋体" charset="-122"/>
              </a:defRPr>
            </a:lvl3pPr>
            <a:lvl4pPr marL="1608201"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4pPr>
            <a:lvl5pPr marL="2067687"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5pPr>
          </a:lstStyle>
          <a:p>
            <a:pPr lvl="0">
              <a:buNone/>
            </a:pPr>
            <a:r>
              <a:rPr b="1">
                <a:solidFill>
                  <a:srgbClr val="000000"/>
                </a:solidFill>
                <a:latin typeface="华文行楷" charset="-122"/>
                <a:ea typeface="华文行楷" charset="-122"/>
              </a:rPr>
              <a:t>4、内镜及附件清洗、消毒或灭菌原那么：</a:t>
            </a:r>
            <a:endParaRPr b="1">
              <a:solidFill>
                <a:srgbClr val="FF9900"/>
              </a:solidFill>
              <a:latin typeface="华文行楷" charset="-122"/>
              <a:ea typeface="华文行楷" charset="-122"/>
            </a:endParaRPr>
          </a:p>
          <a:p>
            <a:pPr lvl="0">
              <a:buNone/>
            </a:pPr>
            <a:r>
              <a:rPr b="1">
                <a:solidFill>
                  <a:srgbClr val="000000"/>
                </a:solidFill>
                <a:latin typeface="华文行楷" charset="-122"/>
                <a:ea typeface="华文行楷" charset="-122"/>
              </a:rPr>
              <a:t>一、凡进入人体无菌组织、器官或者经外科切口进入无菌腔室的内镜及附件，如腹腔镜、关节镜、脑室镜、膀胱镜、宫腔镜等，必须灭菌。</a:t>
            </a:r>
            <a:endParaRPr b="1">
              <a:solidFill>
                <a:srgbClr val="FF9900"/>
              </a:solidFill>
              <a:latin typeface="华文行楷" charset="-122"/>
              <a:ea typeface="华文行楷" charset="-122"/>
            </a:endParaRPr>
          </a:p>
          <a:p>
            <a:pPr lvl="0">
              <a:buNone/>
            </a:pPr>
            <a:r>
              <a:rPr b="1">
                <a:solidFill>
                  <a:srgbClr val="000000"/>
                </a:solidFill>
                <a:latin typeface="华文行楷" charset="-122"/>
                <a:ea typeface="华文行楷" charset="-122"/>
              </a:rPr>
              <a:t>二、凡穿破粘膜的内镜附件，如活检钳、高频电刀等，必须灭菌。</a:t>
            </a:r>
            <a:endParaRPr b="1">
              <a:solidFill>
                <a:srgbClr val="FF9900"/>
              </a:solidFill>
              <a:latin typeface="华文行楷" charset="-122"/>
              <a:ea typeface="华文行楷" charset="-122"/>
            </a:endParaRPr>
          </a:p>
          <a:p>
            <a:pPr lvl="0">
              <a:buNone/>
            </a:pPr>
            <a:r>
              <a:rPr b="1">
                <a:solidFill>
                  <a:srgbClr val="000000"/>
                </a:solidFill>
                <a:latin typeface="华文行楷" charset="-122"/>
                <a:ea typeface="华文行楷" charset="-122"/>
              </a:rPr>
              <a:t>三、凡进入人体消化道、呼吸道等与粘膜接触的内镜及其附件，如喉镜、气管镜、支气管镜、胃镜、肠镜、乙状结肠镜、直肠镜等，应当到达?消毒技术标准?要求的高水平消毒。</a:t>
            </a:r>
            <a:endParaRPr b="1">
              <a:solidFill>
                <a:srgbClr val="FF9900"/>
              </a:solidFill>
              <a:latin typeface="华文行楷" charset="-122"/>
              <a:ea typeface="华文行楷" charset="-122"/>
            </a:endParaRPr>
          </a:p>
        </p:txBody>
      </p:sp>
      <p:sp>
        <p:nvSpPr>
          <p:cNvPr id="2161" name="Date Placeholder 1"/>
          <p:cNvSpPr>
            <a:spLocks noGrp="1"/>
          </p:cNvSpPr>
          <p:nvPr>
            <p:ph type="dt" sz="half" idx="10"/>
          </p:nvPr>
        </p:nvSpPr>
        <p:spPr/>
        <p:txBody>
          <a:bodyPr/>
          <a:lstStyle/>
          <a:p>
            <a:pPr lvl="0" eaLnBrk="1" hangingPunct="1"/>
            <a:r>
              <a:rPr sz="1106">
                <a:solidFill>
                  <a:srgbClr val="000026">
                    <a:alpha val="0"/>
                  </a:srgbClr>
                </a:solidFill>
                <a:effectLst>
                  <a:outerShdw blurRad="38100" dist="38100" dir="2700000" algn="tl">
                    <a:srgbClr val="000000"/>
                  </a:outerShdw>
                </a:effectLst>
                <a:latin typeface="Arial" pitchFamily="34" charset="0"/>
                <a:ea typeface="宋体" charset="-122"/>
              </a:rPr>
              <a:t>２００8－9-22</a:t>
            </a:r>
          </a:p>
        </p:txBody>
      </p:sp>
      <p:sp>
        <p:nvSpPr>
          <p:cNvPr id="2162" name="Slide Number Placeholder 3"/>
          <p:cNvSpPr>
            <a:spLocks noGrp="1"/>
          </p:cNvSpPr>
          <p:nvPr>
            <p:ph type="sldNum" sz="quarter" idx="12"/>
          </p:nvPr>
        </p:nvSpPr>
        <p:spPr/>
        <p:txBody>
          <a:bodyPr/>
          <a:lstStyle/>
          <a:p>
            <a:pPr lvl="0" algn="r" eaLnBrk="1" hangingPunct="1"/>
            <a:fld id="{42A6DD2F-0CDF-4F8F-889D-B3BA63CD712F}" type="slidenum">
              <a:rPr sz="1106">
                <a:solidFill>
                  <a:srgbClr val="000026">
                    <a:alpha val="0"/>
                  </a:srgbClr>
                </a:solidFill>
                <a:effectLst>
                  <a:outerShdw blurRad="38100" dist="38100" dir="2700000" algn="tl">
                    <a:srgbClr val="000000"/>
                  </a:outerShdw>
                </a:effectLst>
                <a:latin typeface="Arial" pitchFamily="34" charset="0"/>
                <a:ea typeface="宋体" charset="-122"/>
              </a:rPr>
              <a:t>20</a:t>
            </a:fld>
          </a:p>
        </p:txBody>
      </p:sp>
      <p:sp>
        <p:nvSpPr>
          <p:cNvPr id="2164" name="New shape"/>
          <p:cNvSpPr/>
          <p:nvPr/>
        </p:nvSpPr>
        <p:spPr>
          <a:xfrm>
            <a:off x="0" y="6638290"/>
            <a:ext cx="918972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3399"/>
                </a:solidFill>
                <a:latin typeface="Arial" pitchFamily="34" charset="0"/>
                <a:ea typeface="+mn-ea"/>
                <a:cs typeface="+mn-cs"/>
              </a:defRPr>
            </a:lvl1pPr>
            <a:lvl2pPr marL="457200" algn="l" defTabSz="914400" rtl="0" eaLnBrk="1" latinLnBrk="0" hangingPunct="1">
              <a:defRPr sz="1800" kern="1200">
                <a:solidFill>
                  <a:srgbClr val="003399"/>
                </a:solidFill>
                <a:latin typeface="Arial" pitchFamily="34" charset="0"/>
                <a:ea typeface="+mn-ea"/>
                <a:cs typeface="+mn-cs"/>
              </a:defRPr>
            </a:lvl2pPr>
            <a:lvl3pPr marL="914400" algn="l" defTabSz="914400" rtl="0" eaLnBrk="1" latinLnBrk="0" hangingPunct="1">
              <a:defRPr sz="1800" kern="1200">
                <a:solidFill>
                  <a:srgbClr val="003399"/>
                </a:solidFill>
                <a:latin typeface="Arial" pitchFamily="34" charset="0"/>
                <a:ea typeface="+mn-ea"/>
                <a:cs typeface="+mn-cs"/>
              </a:defRPr>
            </a:lvl3pPr>
            <a:lvl4pPr marL="1371600" algn="l" defTabSz="914400" rtl="0" eaLnBrk="1" latinLnBrk="0" hangingPunct="1">
              <a:defRPr sz="1800" kern="1200">
                <a:solidFill>
                  <a:srgbClr val="003399"/>
                </a:solidFill>
                <a:latin typeface="Arial" pitchFamily="34" charset="0"/>
                <a:ea typeface="+mn-ea"/>
                <a:cs typeface="+mn-cs"/>
              </a:defRPr>
            </a:lvl4pPr>
            <a:lvl5pPr marL="1828800" algn="l" defTabSz="914400" rtl="0" eaLnBrk="1" latinLnBrk="0" hangingPunct="1">
              <a:defRPr sz="1800" kern="1200">
                <a:solidFill>
                  <a:srgbClr val="003399"/>
                </a:solidFill>
                <a:latin typeface="Arial" pitchFamily="34" charset="0"/>
                <a:ea typeface="+mn-ea"/>
                <a:cs typeface="+mn-cs"/>
              </a:defRPr>
            </a:lvl5pPr>
            <a:lvl6pPr marL="2286000" algn="l" defTabSz="914400" rtl="0" eaLnBrk="1" latinLnBrk="0" hangingPunct="1">
              <a:defRPr sz="1800" kern="1200">
                <a:solidFill>
                  <a:srgbClr val="003399"/>
                </a:solidFill>
                <a:latin typeface="Arial" pitchFamily="34" charset="0"/>
                <a:ea typeface="+mn-ea"/>
                <a:cs typeface="+mn-cs"/>
              </a:defRPr>
            </a:lvl6pPr>
            <a:lvl7pPr marL="2743200" algn="l" defTabSz="914400" rtl="0" eaLnBrk="1" latinLnBrk="0" hangingPunct="1">
              <a:defRPr sz="1800" kern="1200">
                <a:solidFill>
                  <a:srgbClr val="003399"/>
                </a:solidFill>
                <a:latin typeface="Arial" pitchFamily="34" charset="0"/>
                <a:ea typeface="+mn-ea"/>
                <a:cs typeface="+mn-cs"/>
              </a:defRPr>
            </a:lvl7pPr>
            <a:lvl8pPr marL="3200400" algn="l" defTabSz="914400" rtl="0" eaLnBrk="1" latinLnBrk="0" hangingPunct="1">
              <a:defRPr sz="1800" kern="1200">
                <a:solidFill>
                  <a:srgbClr val="003399"/>
                </a:solidFill>
                <a:latin typeface="Arial" pitchFamily="34" charset="0"/>
                <a:ea typeface="+mn-ea"/>
                <a:cs typeface="+mn-cs"/>
              </a:defRPr>
            </a:lvl8pPr>
            <a:lvl9pPr marL="3657600" algn="l" defTabSz="914400" rtl="0" eaLnBrk="1" latinLnBrk="0" hangingPunct="1">
              <a:defRPr sz="1800" kern="1200">
                <a:solidFill>
                  <a:srgbClr val="003399"/>
                </a:solidFill>
                <a:latin typeface="Arial" pitchFamily="34" charset="0"/>
                <a:ea typeface="+mn-ea"/>
                <a:cs typeface="+mn-cs"/>
              </a:defRPr>
            </a:lvl9pPr>
          </a:lstStyle>
          <a:p>
            <a:pPr algn="ctr"/>
            <a:r>
              <a:rPr sz="800" b="0">
                <a:solidFill>
                  <a:srgbClr val="000000"/>
                </a:solidFill>
              </a:rPr>
              <a:t>第二十页，共五十六页。</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63" name=""/>
          <p:cNvSpPr/>
          <p:nvPr>
            <p:ph type="title" idx="4294967295"/>
          </p:nvPr>
        </p:nvSpPr>
        <p:spPr>
          <a:xfrm>
            <a:off x="459486" y="-100512"/>
            <a:ext cx="8270748" cy="100512"/>
          </a:xfrm>
          <a:prstGeom prst="rect">
            <a:avLst/>
          </a:prstGeom>
          <a:noFill/>
          <a:ln cap="flat">
            <a:noFill/>
            <a:prstDash val="solid"/>
            <a:miter lim="800000"/>
            <a:headEnd type="none" w="med" len="med"/>
            <a:tailEnd type="none" w="med" len="med"/>
          </a:ln>
        </p:spPr>
        <p:txBody>
          <a:bodyPr anchor="ctr" anchorCtr="0"/>
          <a:lstStyle>
            <a:lvl1pPr marL="0" indent="0" algn="ctr" defTabSz="918972" rtl="0" eaLnBrk="1" fontAlgn="base" hangingPunct="1">
              <a:lnSpc>
                <a:spcPct val="100000"/>
              </a:lnSpc>
              <a:spcBef>
                <a:spcPct val="0"/>
              </a:spcBef>
              <a:spcAft>
                <a:spcPct val="0"/>
              </a:spcAft>
              <a:buClrTx/>
              <a:buSzTx/>
              <a:buFontTx/>
              <a:buNone/>
              <a:defRPr kumimoji="0" lang="zh-CN" altLang="en-US" sz="4422" b="1" i="0" u="none">
                <a:solidFill>
                  <a:srgbClr val="FFCC99"/>
                </a:solidFill>
                <a:effectLst>
                  <a:outerShdw blurRad="38100" dist="38100" dir="2700000" algn="tl">
                    <a:srgbClr val="000000"/>
                  </a:outerShdw>
                </a:effectLst>
                <a:latin typeface="Arial" pitchFamily="34" charset="0"/>
                <a:ea typeface="隶书" charset="-122"/>
              </a:defRPr>
            </a:lvl1pPr>
          </a:lstStyle>
          <a:p>
            <a:pPr lvl="0"/>
            <a:endParaRPr sz="4020" b="0">
              <a:solidFill>
                <a:srgbClr val="FF9900"/>
              </a:solidFill>
              <a:latin typeface="华文行楷" charset="-122"/>
              <a:ea typeface="华文行楷" charset="-122"/>
            </a:endParaRPr>
          </a:p>
        </p:txBody>
      </p:sp>
      <p:sp>
        <p:nvSpPr>
          <p:cNvPr id="2164" name=""/>
          <p:cNvSpPr/>
          <p:nvPr>
            <p:ph type="body" idx="4294967295"/>
          </p:nvPr>
        </p:nvSpPr>
        <p:spPr>
          <a:xfrm>
            <a:off x="180285" y="189857"/>
            <a:ext cx="9009435" cy="6226992"/>
          </a:xfrm>
          <a:prstGeom prst="rect">
            <a:avLst/>
          </a:prstGeom>
          <a:noFill/>
          <a:ln cap="flat">
            <a:noFill/>
            <a:prstDash val="solid"/>
            <a:miter lim="800000"/>
            <a:headEnd type="none" w="med" len="med"/>
            <a:tailEnd type="none" w="med" len="med"/>
          </a:ln>
        </p:spPr>
        <p:txBody>
          <a:bodyPr/>
          <a:lstStyle>
            <a:lvl1pPr marL="344615" indent="-344615"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3216" b="0" i="0" u="none">
                <a:solidFill>
                  <a:schemeClr val="tx1"/>
                </a:solidFill>
                <a:latin typeface="Arial" pitchFamily="34" charset="0"/>
                <a:ea typeface="宋体" charset="-122"/>
              </a:defRPr>
            </a:lvl1pPr>
            <a:lvl2pPr marL="746665" indent="-287179"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814" b="0" i="0" u="none">
                <a:solidFill>
                  <a:schemeClr val="tx1"/>
                </a:solidFill>
                <a:latin typeface="Arial" pitchFamily="34" charset="0"/>
                <a:ea typeface="宋体" charset="-122"/>
              </a:defRPr>
            </a:lvl2pPr>
            <a:lvl3pPr marL="1148715"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412" b="0" i="0" u="none">
                <a:solidFill>
                  <a:schemeClr val="tx1"/>
                </a:solidFill>
                <a:latin typeface="Arial" pitchFamily="34" charset="0"/>
                <a:ea typeface="宋体" charset="-122"/>
              </a:defRPr>
            </a:lvl3pPr>
            <a:lvl4pPr marL="1608201"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4pPr>
            <a:lvl5pPr marL="2067687"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5pPr>
          </a:lstStyle>
          <a:p>
            <a:pPr lvl="0">
              <a:buNone/>
            </a:pPr>
            <a:endParaRPr>
              <a:latin typeface="仿宋_GB2312" charset="-122"/>
              <a:ea typeface="仿宋_GB2312" charset="-122"/>
            </a:endParaRPr>
          </a:p>
          <a:p>
            <a:pPr lvl="0">
              <a:buNone/>
            </a:pPr>
            <a:r>
              <a:rPr>
                <a:solidFill>
                  <a:srgbClr val="0000C0"/>
                </a:solidFill>
                <a:latin typeface="仿宋_GB2312" charset="-122"/>
                <a:ea typeface="仿宋_GB2312" charset="-122"/>
              </a:rPr>
              <a:t>四、内镜及附件用后应当立即清洗、消毒或者灭菌。</a:t>
            </a:r>
            <a:endParaRPr>
              <a:latin typeface="仿宋_GB2312" charset="-122"/>
              <a:ea typeface="仿宋_GB2312" charset="-122"/>
            </a:endParaRPr>
          </a:p>
          <a:p>
            <a:pPr lvl="0">
              <a:buNone/>
            </a:pPr>
            <a:r>
              <a:rPr>
                <a:solidFill>
                  <a:srgbClr val="0000C0"/>
                </a:solidFill>
                <a:latin typeface="仿宋_GB2312" charset="-122"/>
                <a:ea typeface="仿宋_GB2312" charset="-122"/>
              </a:rPr>
              <a:t>五、医疗机构使用的消毒剂、消毒器械或者其它消毒设备，必须符合?消毒管理方法?的规定。</a:t>
            </a:r>
            <a:endParaRPr>
              <a:latin typeface="仿宋_GB2312" charset="-122"/>
              <a:ea typeface="仿宋_GB2312" charset="-122"/>
            </a:endParaRPr>
          </a:p>
          <a:p>
            <a:pPr lvl="0">
              <a:buNone/>
            </a:pPr>
            <a:r>
              <a:rPr>
                <a:solidFill>
                  <a:srgbClr val="0000C0"/>
                </a:solidFill>
                <a:latin typeface="仿宋_GB2312" charset="-122"/>
                <a:ea typeface="仿宋_GB2312" charset="-122"/>
              </a:rPr>
              <a:t>六、禁止使用非流动水对内镜进行清洗</a:t>
            </a:r>
            <a:endParaRPr>
              <a:latin typeface="仿宋_GB2312" charset="-122"/>
              <a:ea typeface="仿宋_GB2312" charset="-122"/>
            </a:endParaRPr>
          </a:p>
        </p:txBody>
      </p:sp>
      <p:sp>
        <p:nvSpPr>
          <p:cNvPr id="2165" name="Date Placeholder 1"/>
          <p:cNvSpPr>
            <a:spLocks noGrp="1"/>
          </p:cNvSpPr>
          <p:nvPr>
            <p:ph type="dt" sz="half" idx="10"/>
          </p:nvPr>
        </p:nvSpPr>
        <p:spPr/>
        <p:txBody>
          <a:bodyPr/>
          <a:lstStyle/>
          <a:p>
            <a:pPr lvl="0" eaLnBrk="1" hangingPunct="1"/>
            <a:r>
              <a:rPr sz="1006">
                <a:solidFill>
                  <a:srgbClr val="000026">
                    <a:alpha val="0"/>
                  </a:srgbClr>
                </a:solidFill>
                <a:effectLst>
                  <a:outerShdw blurRad="38100" dist="38100" dir="2700000" algn="tl">
                    <a:srgbClr val="000000"/>
                  </a:outerShdw>
                </a:effectLst>
                <a:latin typeface="Arial" pitchFamily="34" charset="0"/>
                <a:ea typeface="宋体" charset="-122"/>
              </a:rPr>
              <a:t>２００8－9-22</a:t>
            </a:r>
          </a:p>
        </p:txBody>
      </p:sp>
      <p:sp>
        <p:nvSpPr>
          <p:cNvPr id="2166" name="Slide Number Placeholder 3"/>
          <p:cNvSpPr>
            <a:spLocks noGrp="1"/>
          </p:cNvSpPr>
          <p:nvPr>
            <p:ph type="sldNum" sz="quarter" idx="12"/>
          </p:nvPr>
        </p:nvSpPr>
        <p:spPr/>
        <p:txBody>
          <a:bodyPr/>
          <a:lstStyle/>
          <a:p>
            <a:pPr lvl="0" algn="r" eaLnBrk="1" hangingPunct="1"/>
            <a:fld id="{156466EF-3C01-40D7-8262-75490E0AF4D4}" type="slidenum">
              <a:rPr sz="906">
                <a:solidFill>
                  <a:srgbClr val="000026">
                    <a:alpha val="0"/>
                  </a:srgbClr>
                </a:solidFill>
                <a:effectLst>
                  <a:outerShdw blurRad="38100" dist="38100" dir="2700000" algn="tl">
                    <a:srgbClr val="000000"/>
                  </a:outerShdw>
                </a:effectLst>
                <a:latin typeface="Arial" pitchFamily="34" charset="0"/>
                <a:ea typeface="宋体" charset="-122"/>
              </a:rPr>
              <a:t>21</a:t>
            </a:fld>
          </a:p>
        </p:txBody>
      </p:sp>
      <p:sp>
        <p:nvSpPr>
          <p:cNvPr id="2168" name="New shape"/>
          <p:cNvSpPr/>
          <p:nvPr/>
        </p:nvSpPr>
        <p:spPr>
          <a:xfrm>
            <a:off x="0" y="6638290"/>
            <a:ext cx="918972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3399"/>
                </a:solidFill>
                <a:latin typeface="Arial" pitchFamily="34" charset="0"/>
                <a:ea typeface="+mn-ea"/>
                <a:cs typeface="+mn-cs"/>
              </a:defRPr>
            </a:lvl1pPr>
            <a:lvl2pPr marL="457200" algn="l" defTabSz="914400" rtl="0" eaLnBrk="1" latinLnBrk="0" hangingPunct="1">
              <a:defRPr sz="1800" kern="1200">
                <a:solidFill>
                  <a:srgbClr val="003399"/>
                </a:solidFill>
                <a:latin typeface="Arial" pitchFamily="34" charset="0"/>
                <a:ea typeface="+mn-ea"/>
                <a:cs typeface="+mn-cs"/>
              </a:defRPr>
            </a:lvl2pPr>
            <a:lvl3pPr marL="914400" algn="l" defTabSz="914400" rtl="0" eaLnBrk="1" latinLnBrk="0" hangingPunct="1">
              <a:defRPr sz="1800" kern="1200">
                <a:solidFill>
                  <a:srgbClr val="003399"/>
                </a:solidFill>
                <a:latin typeface="Arial" pitchFamily="34" charset="0"/>
                <a:ea typeface="+mn-ea"/>
                <a:cs typeface="+mn-cs"/>
              </a:defRPr>
            </a:lvl3pPr>
            <a:lvl4pPr marL="1371600" algn="l" defTabSz="914400" rtl="0" eaLnBrk="1" latinLnBrk="0" hangingPunct="1">
              <a:defRPr sz="1800" kern="1200">
                <a:solidFill>
                  <a:srgbClr val="003399"/>
                </a:solidFill>
                <a:latin typeface="Arial" pitchFamily="34" charset="0"/>
                <a:ea typeface="+mn-ea"/>
                <a:cs typeface="+mn-cs"/>
              </a:defRPr>
            </a:lvl4pPr>
            <a:lvl5pPr marL="1828800" algn="l" defTabSz="914400" rtl="0" eaLnBrk="1" latinLnBrk="0" hangingPunct="1">
              <a:defRPr sz="1800" kern="1200">
                <a:solidFill>
                  <a:srgbClr val="003399"/>
                </a:solidFill>
                <a:latin typeface="Arial" pitchFamily="34" charset="0"/>
                <a:ea typeface="+mn-ea"/>
                <a:cs typeface="+mn-cs"/>
              </a:defRPr>
            </a:lvl5pPr>
            <a:lvl6pPr marL="2286000" algn="l" defTabSz="914400" rtl="0" eaLnBrk="1" latinLnBrk="0" hangingPunct="1">
              <a:defRPr sz="1800" kern="1200">
                <a:solidFill>
                  <a:srgbClr val="003399"/>
                </a:solidFill>
                <a:latin typeface="Arial" pitchFamily="34" charset="0"/>
                <a:ea typeface="+mn-ea"/>
                <a:cs typeface="+mn-cs"/>
              </a:defRPr>
            </a:lvl6pPr>
            <a:lvl7pPr marL="2743200" algn="l" defTabSz="914400" rtl="0" eaLnBrk="1" latinLnBrk="0" hangingPunct="1">
              <a:defRPr sz="1800" kern="1200">
                <a:solidFill>
                  <a:srgbClr val="003399"/>
                </a:solidFill>
                <a:latin typeface="Arial" pitchFamily="34" charset="0"/>
                <a:ea typeface="+mn-ea"/>
                <a:cs typeface="+mn-cs"/>
              </a:defRPr>
            </a:lvl7pPr>
            <a:lvl8pPr marL="3200400" algn="l" defTabSz="914400" rtl="0" eaLnBrk="1" latinLnBrk="0" hangingPunct="1">
              <a:defRPr sz="1800" kern="1200">
                <a:solidFill>
                  <a:srgbClr val="003399"/>
                </a:solidFill>
                <a:latin typeface="Arial" pitchFamily="34" charset="0"/>
                <a:ea typeface="+mn-ea"/>
                <a:cs typeface="+mn-cs"/>
              </a:defRPr>
            </a:lvl8pPr>
            <a:lvl9pPr marL="3657600" algn="l" defTabSz="914400" rtl="0" eaLnBrk="1" latinLnBrk="0" hangingPunct="1">
              <a:defRPr sz="1800" kern="1200">
                <a:solidFill>
                  <a:srgbClr val="003399"/>
                </a:solidFill>
                <a:latin typeface="Arial" pitchFamily="34" charset="0"/>
                <a:ea typeface="+mn-ea"/>
                <a:cs typeface="+mn-cs"/>
              </a:defRPr>
            </a:lvl9pPr>
          </a:lstStyle>
          <a:p>
            <a:pPr algn="ctr"/>
            <a:r>
              <a:rPr sz="800" b="0">
                <a:solidFill>
                  <a:srgbClr val="000000"/>
                </a:solidFill>
              </a:rPr>
              <a:t>第二十一页，共五十六页。</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67" name=""/>
          <p:cNvSpPr/>
          <p:nvPr>
            <p:ph type="title" idx="4294967295"/>
          </p:nvPr>
        </p:nvSpPr>
        <p:spPr>
          <a:xfrm>
            <a:off x="459486" y="229743"/>
            <a:ext cx="8270748" cy="1148715"/>
          </a:xfrm>
          <a:prstGeom prst="rect">
            <a:avLst/>
          </a:prstGeom>
          <a:noFill/>
          <a:ln cap="flat">
            <a:noFill/>
            <a:prstDash val="solid"/>
            <a:miter lim="800000"/>
            <a:headEnd type="none" w="med" len="med"/>
            <a:tailEnd type="none" w="med" len="med"/>
          </a:ln>
        </p:spPr>
        <p:txBody>
          <a:bodyPr anchor="ctr" anchorCtr="0"/>
          <a:lstStyle>
            <a:lvl1pPr marL="0" indent="0" algn="ctr" defTabSz="918972" rtl="0" eaLnBrk="1" fontAlgn="base" hangingPunct="1">
              <a:lnSpc>
                <a:spcPct val="100000"/>
              </a:lnSpc>
              <a:spcBef>
                <a:spcPct val="0"/>
              </a:spcBef>
              <a:spcAft>
                <a:spcPct val="0"/>
              </a:spcAft>
              <a:buClrTx/>
              <a:buSzTx/>
              <a:buFontTx/>
              <a:buNone/>
              <a:defRPr kumimoji="0" lang="zh-CN" altLang="en-US" sz="4422" b="1" i="0" u="none">
                <a:solidFill>
                  <a:srgbClr val="FFCC99"/>
                </a:solidFill>
                <a:effectLst>
                  <a:outerShdw blurRad="38100" dist="38100" dir="2700000" algn="tl">
                    <a:srgbClr val="000000"/>
                  </a:outerShdw>
                </a:effectLst>
                <a:latin typeface="Arial" pitchFamily="34" charset="0"/>
                <a:ea typeface="隶书" charset="-122"/>
              </a:defRPr>
            </a:lvl1pPr>
          </a:lstStyle>
          <a:p>
            <a:pPr lvl="0"/>
            <a:r>
              <a:rPr>
                <a:solidFill>
                  <a:srgbClr val="000000"/>
                </a:solidFill>
              </a:rPr>
              <a:t>〔三〕内镜的清洗</a:t>
            </a:r>
            <a:endParaRPr>
              <a:solidFill>
                <a:srgbClr val="FF9900"/>
              </a:solidFill>
            </a:endParaRPr>
          </a:p>
        </p:txBody>
      </p:sp>
      <p:sp>
        <p:nvSpPr>
          <p:cNvPr id="2168" name=""/>
          <p:cNvSpPr/>
          <p:nvPr>
            <p:ph type="body" idx="4294967295"/>
          </p:nvPr>
        </p:nvSpPr>
        <p:spPr>
          <a:xfrm>
            <a:off x="470655" y="1636919"/>
            <a:ext cx="8270748" cy="4518279"/>
          </a:xfrm>
          <a:prstGeom prst="rect">
            <a:avLst/>
          </a:prstGeom>
          <a:noFill/>
          <a:ln cap="flat">
            <a:noFill/>
            <a:prstDash val="solid"/>
            <a:miter lim="800000"/>
            <a:headEnd type="none" w="med" len="med"/>
            <a:tailEnd type="none" w="med" len="med"/>
          </a:ln>
        </p:spPr>
        <p:txBody>
          <a:bodyPr/>
          <a:lstStyle>
            <a:lvl1pPr marL="344615" indent="-344615"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3216" b="0" i="0" u="none">
                <a:solidFill>
                  <a:schemeClr val="tx1"/>
                </a:solidFill>
                <a:latin typeface="Arial" pitchFamily="34" charset="0"/>
                <a:ea typeface="宋体" charset="-122"/>
              </a:defRPr>
            </a:lvl1pPr>
            <a:lvl2pPr marL="746665" indent="-287179"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814" b="0" i="0" u="none">
                <a:solidFill>
                  <a:schemeClr val="tx1"/>
                </a:solidFill>
                <a:latin typeface="Arial" pitchFamily="34" charset="0"/>
                <a:ea typeface="宋体" charset="-122"/>
              </a:defRPr>
            </a:lvl2pPr>
            <a:lvl3pPr marL="1148715"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412" b="0" i="0" u="none">
                <a:solidFill>
                  <a:schemeClr val="tx1"/>
                </a:solidFill>
                <a:latin typeface="Arial" pitchFamily="34" charset="0"/>
                <a:ea typeface="宋体" charset="-122"/>
              </a:defRPr>
            </a:lvl3pPr>
            <a:lvl4pPr marL="1608201"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4pPr>
            <a:lvl5pPr marL="2067687"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5pPr>
          </a:lstStyle>
          <a:p>
            <a:pPr lvl="0"/>
            <a:r>
              <a:rPr sz="3720">
                <a:solidFill>
                  <a:srgbClr val="0000C0"/>
                </a:solidFill>
              </a:rPr>
              <a:t>及时</a:t>
            </a:r>
            <a:endParaRPr sz="4020"/>
          </a:p>
          <a:p>
            <a:pPr lvl="0"/>
            <a:r>
              <a:rPr sz="3720">
                <a:solidFill>
                  <a:srgbClr val="0000C0"/>
                </a:solidFill>
              </a:rPr>
              <a:t>手工刷洗</a:t>
            </a:r>
            <a:endParaRPr sz="4020"/>
          </a:p>
          <a:p>
            <a:pPr lvl="0"/>
            <a:r>
              <a:rPr sz="3920">
                <a:solidFill>
                  <a:srgbClr val="0000C0"/>
                </a:solidFill>
              </a:rPr>
              <a:t>加酶清洗</a:t>
            </a:r>
            <a:endParaRPr sz="4020"/>
          </a:p>
          <a:p>
            <a:pPr lvl="0"/>
            <a:r>
              <a:rPr sz="3620">
                <a:solidFill>
                  <a:srgbClr val="0000C0"/>
                </a:solidFill>
              </a:rPr>
              <a:t>超声清洗</a:t>
            </a:r>
            <a:endParaRPr sz="4020"/>
          </a:p>
          <a:p>
            <a:pPr lvl="0">
              <a:buNone/>
            </a:pPr>
            <a:endParaRPr sz="4020"/>
          </a:p>
        </p:txBody>
      </p:sp>
      <p:sp>
        <p:nvSpPr>
          <p:cNvPr id="2169" name="Date Placeholder 1"/>
          <p:cNvSpPr>
            <a:spLocks noGrp="1"/>
          </p:cNvSpPr>
          <p:nvPr>
            <p:ph type="dt" sz="half" idx="10"/>
          </p:nvPr>
        </p:nvSpPr>
        <p:spPr/>
        <p:txBody>
          <a:bodyPr/>
          <a:lstStyle/>
          <a:p>
            <a:pPr lvl="0" eaLnBrk="1" hangingPunct="1"/>
            <a:r>
              <a:rPr sz="1006">
                <a:solidFill>
                  <a:srgbClr val="000026">
                    <a:alpha val="0"/>
                  </a:srgbClr>
                </a:solidFill>
                <a:effectLst>
                  <a:outerShdw blurRad="38100" dist="38100" dir="2700000" algn="tl">
                    <a:srgbClr val="000000"/>
                  </a:outerShdw>
                </a:effectLst>
                <a:latin typeface="Arial" pitchFamily="34" charset="0"/>
                <a:ea typeface="宋体" charset="-122"/>
              </a:rPr>
              <a:t>２００8－9-22</a:t>
            </a:r>
          </a:p>
        </p:txBody>
      </p:sp>
      <p:sp>
        <p:nvSpPr>
          <p:cNvPr id="2170" name="Slide Number Placeholder 3"/>
          <p:cNvSpPr>
            <a:spLocks noGrp="1"/>
          </p:cNvSpPr>
          <p:nvPr>
            <p:ph type="sldNum" sz="quarter" idx="12"/>
          </p:nvPr>
        </p:nvSpPr>
        <p:spPr/>
        <p:txBody>
          <a:bodyPr/>
          <a:lstStyle/>
          <a:p>
            <a:pPr lvl="0" algn="r" eaLnBrk="1" hangingPunct="1"/>
            <a:fld id="{57514A62-E349-47AB-BB6F-5DC42B5A66F5}" type="slidenum">
              <a:rPr sz="1106">
                <a:solidFill>
                  <a:srgbClr val="000026">
                    <a:alpha val="0"/>
                  </a:srgbClr>
                </a:solidFill>
                <a:effectLst>
                  <a:outerShdw blurRad="38100" dist="38100" dir="2700000" algn="tl">
                    <a:srgbClr val="000000"/>
                  </a:outerShdw>
                </a:effectLst>
                <a:latin typeface="Arial" pitchFamily="34" charset="0"/>
                <a:ea typeface="宋体" charset="-122"/>
              </a:rPr>
              <a:t>22</a:t>
            </a:fld>
          </a:p>
        </p:txBody>
      </p:sp>
      <p:sp>
        <p:nvSpPr>
          <p:cNvPr id="2172" name="New shape"/>
          <p:cNvSpPr/>
          <p:nvPr/>
        </p:nvSpPr>
        <p:spPr>
          <a:xfrm>
            <a:off x="0" y="6638290"/>
            <a:ext cx="918972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3399"/>
                </a:solidFill>
                <a:latin typeface="Arial" pitchFamily="34" charset="0"/>
                <a:ea typeface="+mn-ea"/>
                <a:cs typeface="+mn-cs"/>
              </a:defRPr>
            </a:lvl1pPr>
            <a:lvl2pPr marL="457200" algn="l" defTabSz="914400" rtl="0" eaLnBrk="1" latinLnBrk="0" hangingPunct="1">
              <a:defRPr sz="1800" kern="1200">
                <a:solidFill>
                  <a:srgbClr val="003399"/>
                </a:solidFill>
                <a:latin typeface="Arial" pitchFamily="34" charset="0"/>
                <a:ea typeface="+mn-ea"/>
                <a:cs typeface="+mn-cs"/>
              </a:defRPr>
            </a:lvl2pPr>
            <a:lvl3pPr marL="914400" algn="l" defTabSz="914400" rtl="0" eaLnBrk="1" latinLnBrk="0" hangingPunct="1">
              <a:defRPr sz="1800" kern="1200">
                <a:solidFill>
                  <a:srgbClr val="003399"/>
                </a:solidFill>
                <a:latin typeface="Arial" pitchFamily="34" charset="0"/>
                <a:ea typeface="+mn-ea"/>
                <a:cs typeface="+mn-cs"/>
              </a:defRPr>
            </a:lvl3pPr>
            <a:lvl4pPr marL="1371600" algn="l" defTabSz="914400" rtl="0" eaLnBrk="1" latinLnBrk="0" hangingPunct="1">
              <a:defRPr sz="1800" kern="1200">
                <a:solidFill>
                  <a:srgbClr val="003399"/>
                </a:solidFill>
                <a:latin typeface="Arial" pitchFamily="34" charset="0"/>
                <a:ea typeface="+mn-ea"/>
                <a:cs typeface="+mn-cs"/>
              </a:defRPr>
            </a:lvl4pPr>
            <a:lvl5pPr marL="1828800" algn="l" defTabSz="914400" rtl="0" eaLnBrk="1" latinLnBrk="0" hangingPunct="1">
              <a:defRPr sz="1800" kern="1200">
                <a:solidFill>
                  <a:srgbClr val="003399"/>
                </a:solidFill>
                <a:latin typeface="Arial" pitchFamily="34" charset="0"/>
                <a:ea typeface="+mn-ea"/>
                <a:cs typeface="+mn-cs"/>
              </a:defRPr>
            </a:lvl5pPr>
            <a:lvl6pPr marL="2286000" algn="l" defTabSz="914400" rtl="0" eaLnBrk="1" latinLnBrk="0" hangingPunct="1">
              <a:defRPr sz="1800" kern="1200">
                <a:solidFill>
                  <a:srgbClr val="003399"/>
                </a:solidFill>
                <a:latin typeface="Arial" pitchFamily="34" charset="0"/>
                <a:ea typeface="+mn-ea"/>
                <a:cs typeface="+mn-cs"/>
              </a:defRPr>
            </a:lvl6pPr>
            <a:lvl7pPr marL="2743200" algn="l" defTabSz="914400" rtl="0" eaLnBrk="1" latinLnBrk="0" hangingPunct="1">
              <a:defRPr sz="1800" kern="1200">
                <a:solidFill>
                  <a:srgbClr val="003399"/>
                </a:solidFill>
                <a:latin typeface="Arial" pitchFamily="34" charset="0"/>
                <a:ea typeface="+mn-ea"/>
                <a:cs typeface="+mn-cs"/>
              </a:defRPr>
            </a:lvl7pPr>
            <a:lvl8pPr marL="3200400" algn="l" defTabSz="914400" rtl="0" eaLnBrk="1" latinLnBrk="0" hangingPunct="1">
              <a:defRPr sz="1800" kern="1200">
                <a:solidFill>
                  <a:srgbClr val="003399"/>
                </a:solidFill>
                <a:latin typeface="Arial" pitchFamily="34" charset="0"/>
                <a:ea typeface="+mn-ea"/>
                <a:cs typeface="+mn-cs"/>
              </a:defRPr>
            </a:lvl8pPr>
            <a:lvl9pPr marL="3657600" algn="l" defTabSz="914400" rtl="0" eaLnBrk="1" latinLnBrk="0" hangingPunct="1">
              <a:defRPr sz="1800" kern="1200">
                <a:solidFill>
                  <a:srgbClr val="003399"/>
                </a:solidFill>
                <a:latin typeface="Arial" pitchFamily="34" charset="0"/>
                <a:ea typeface="+mn-ea"/>
                <a:cs typeface="+mn-cs"/>
              </a:defRPr>
            </a:lvl9pPr>
          </a:lstStyle>
          <a:p>
            <a:pPr algn="ctr"/>
            <a:r>
              <a:rPr sz="800" b="0">
                <a:solidFill>
                  <a:srgbClr val="000000"/>
                </a:solidFill>
              </a:rPr>
              <a:t>第二十二页，共五十六页。</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71" name=""/>
          <p:cNvSpPr/>
          <p:nvPr>
            <p:ph type="title" idx="4294967295"/>
          </p:nvPr>
        </p:nvSpPr>
        <p:spPr>
          <a:xfrm>
            <a:off x="459486" y="229743"/>
            <a:ext cx="8270748" cy="1148715"/>
          </a:xfrm>
          <a:prstGeom prst="rect">
            <a:avLst/>
          </a:prstGeom>
          <a:noFill/>
          <a:ln cap="flat">
            <a:noFill/>
            <a:prstDash val="solid"/>
            <a:miter lim="800000"/>
            <a:headEnd type="none" w="med" len="med"/>
            <a:tailEnd type="none" w="med" len="med"/>
          </a:ln>
        </p:spPr>
        <p:txBody>
          <a:bodyPr anchor="ctr" anchorCtr="0"/>
          <a:lstStyle>
            <a:lvl1pPr marL="0" indent="0" algn="ctr" defTabSz="918972" rtl="0" eaLnBrk="1" fontAlgn="base" hangingPunct="1">
              <a:lnSpc>
                <a:spcPct val="100000"/>
              </a:lnSpc>
              <a:spcBef>
                <a:spcPct val="0"/>
              </a:spcBef>
              <a:spcAft>
                <a:spcPct val="0"/>
              </a:spcAft>
              <a:buClrTx/>
              <a:buSzTx/>
              <a:buFontTx/>
              <a:buNone/>
              <a:defRPr kumimoji="0" lang="zh-CN" altLang="en-US" sz="4422" b="1" i="0" u="none">
                <a:solidFill>
                  <a:srgbClr val="FFCC99"/>
                </a:solidFill>
                <a:effectLst>
                  <a:outerShdw blurRad="38100" dist="38100" dir="2700000" algn="tl">
                    <a:srgbClr val="000000"/>
                  </a:outerShdw>
                </a:effectLst>
                <a:latin typeface="Arial" pitchFamily="34" charset="0"/>
                <a:ea typeface="隶书" charset="-122"/>
              </a:defRPr>
            </a:lvl1pPr>
          </a:lstStyle>
          <a:p>
            <a:pPr lvl="0"/>
            <a:r>
              <a:rPr>
                <a:solidFill>
                  <a:srgbClr val="000000"/>
                </a:solidFill>
                <a:latin typeface="华文行楷" charset="-122"/>
                <a:ea typeface="华文行楷" charset="-122"/>
              </a:rPr>
              <a:t>清洗步骤〔1)</a:t>
            </a:r>
            <a:endParaRPr>
              <a:solidFill>
                <a:srgbClr val="FF9900"/>
              </a:solidFill>
              <a:latin typeface="华文行楷" charset="-122"/>
              <a:ea typeface="华文行楷" charset="-122"/>
            </a:endParaRPr>
          </a:p>
        </p:txBody>
      </p:sp>
      <p:sp>
        <p:nvSpPr>
          <p:cNvPr id="2172" name=""/>
          <p:cNvSpPr/>
          <p:nvPr>
            <p:ph type="body" idx="4294967295"/>
          </p:nvPr>
        </p:nvSpPr>
        <p:spPr>
          <a:xfrm>
            <a:off x="470655" y="1636919"/>
            <a:ext cx="8270748" cy="4518279"/>
          </a:xfrm>
          <a:prstGeom prst="rect">
            <a:avLst/>
          </a:prstGeom>
          <a:noFill/>
          <a:ln cap="flat">
            <a:noFill/>
            <a:prstDash val="solid"/>
            <a:miter lim="800000"/>
            <a:headEnd type="none" w="med" len="med"/>
            <a:tailEnd type="none" w="med" len="med"/>
          </a:ln>
        </p:spPr>
        <p:txBody>
          <a:bodyPr/>
          <a:lstStyle>
            <a:lvl1pPr marL="344615" indent="-344615"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3216" b="0" i="0" u="none">
                <a:solidFill>
                  <a:schemeClr val="tx1"/>
                </a:solidFill>
                <a:latin typeface="Arial" pitchFamily="34" charset="0"/>
                <a:ea typeface="宋体" charset="-122"/>
              </a:defRPr>
            </a:lvl1pPr>
            <a:lvl2pPr marL="746665" indent="-287179"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814" b="0" i="0" u="none">
                <a:solidFill>
                  <a:schemeClr val="tx1"/>
                </a:solidFill>
                <a:latin typeface="Arial" pitchFamily="34" charset="0"/>
                <a:ea typeface="宋体" charset="-122"/>
              </a:defRPr>
            </a:lvl2pPr>
            <a:lvl3pPr marL="1148715"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412" b="0" i="0" u="none">
                <a:solidFill>
                  <a:schemeClr val="tx1"/>
                </a:solidFill>
                <a:latin typeface="Arial" pitchFamily="34" charset="0"/>
                <a:ea typeface="宋体" charset="-122"/>
              </a:defRPr>
            </a:lvl3pPr>
            <a:lvl4pPr marL="1608201"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4pPr>
            <a:lvl5pPr marL="2067687"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5pPr>
          </a:lstStyle>
          <a:p>
            <a:pPr lvl="0"/>
            <a:r>
              <a:rPr sz="3620" b="1">
                <a:solidFill>
                  <a:srgbClr val="FF00C0"/>
                </a:solidFill>
              </a:rPr>
              <a:t>水洗</a:t>
            </a:r>
            <a:endParaRPr sz="4020" b="1">
              <a:solidFill>
                <a:srgbClr val="FF0000"/>
              </a:solidFill>
            </a:endParaRPr>
          </a:p>
          <a:p>
            <a:pPr lvl="0"/>
            <a:r>
              <a:rPr>
                <a:solidFill>
                  <a:srgbClr val="0000C0"/>
                </a:solidFill>
              </a:rPr>
              <a:t>放入流水槽中，用纱布反复擦洗镜身和操作部;</a:t>
            </a:r>
          </a:p>
          <a:p>
            <a:pPr lvl="0"/>
            <a:r>
              <a:rPr>
                <a:solidFill>
                  <a:srgbClr val="0000C0"/>
                </a:solidFill>
              </a:rPr>
              <a:t>取下活检钳、吸引器和送水按扭，用毛刷刷洗(两头要见刷尖)；</a:t>
            </a:r>
          </a:p>
          <a:p>
            <a:pPr lvl="0"/>
            <a:r>
              <a:rPr>
                <a:solidFill>
                  <a:srgbClr val="0000C0"/>
                </a:solidFill>
              </a:rPr>
              <a:t>安装全管道灌流器、管道插塞、防水帽、吸引器，并反复抽吸活检孔道；</a:t>
            </a:r>
          </a:p>
        </p:txBody>
      </p:sp>
      <p:sp>
        <p:nvSpPr>
          <p:cNvPr id="2173" name="Date Placeholder 1"/>
          <p:cNvSpPr>
            <a:spLocks noGrp="1"/>
          </p:cNvSpPr>
          <p:nvPr>
            <p:ph type="dt" sz="half" idx="10"/>
          </p:nvPr>
        </p:nvSpPr>
        <p:spPr/>
        <p:txBody>
          <a:bodyPr/>
          <a:lstStyle/>
          <a:p>
            <a:pPr lvl="0" eaLnBrk="1" hangingPunct="1"/>
            <a:r>
              <a:rPr sz="806">
                <a:solidFill>
                  <a:srgbClr val="000026">
                    <a:alpha val="0"/>
                  </a:srgbClr>
                </a:solidFill>
                <a:effectLst>
                  <a:outerShdw blurRad="38100" dist="38100" dir="2700000" algn="tl">
                    <a:srgbClr val="000000"/>
                  </a:outerShdw>
                </a:effectLst>
                <a:latin typeface="Arial" pitchFamily="34" charset="0"/>
                <a:ea typeface="宋体" charset="-122"/>
              </a:rPr>
              <a:t>２００8－9-22</a:t>
            </a:r>
          </a:p>
        </p:txBody>
      </p:sp>
      <p:sp>
        <p:nvSpPr>
          <p:cNvPr id="2174" name="Slide Number Placeholder 3"/>
          <p:cNvSpPr>
            <a:spLocks noGrp="1"/>
          </p:cNvSpPr>
          <p:nvPr>
            <p:ph type="sldNum" sz="quarter" idx="12"/>
          </p:nvPr>
        </p:nvSpPr>
        <p:spPr/>
        <p:txBody>
          <a:bodyPr/>
          <a:lstStyle/>
          <a:p>
            <a:pPr lvl="0" algn="r" eaLnBrk="1" hangingPunct="1"/>
            <a:fld id="{5D59A453-9E3A-4665-AF37-E74A53320302}" type="slidenum">
              <a:rPr sz="1106">
                <a:solidFill>
                  <a:srgbClr val="000026">
                    <a:alpha val="0"/>
                  </a:srgbClr>
                </a:solidFill>
                <a:effectLst>
                  <a:outerShdw blurRad="38100" dist="38100" dir="2700000" algn="tl">
                    <a:srgbClr val="000000"/>
                  </a:outerShdw>
                </a:effectLst>
                <a:latin typeface="Arial" pitchFamily="34" charset="0"/>
                <a:ea typeface="宋体" charset="-122"/>
              </a:rPr>
              <a:t>23</a:t>
            </a:fld>
          </a:p>
        </p:txBody>
      </p:sp>
      <p:sp>
        <p:nvSpPr>
          <p:cNvPr id="2176" name="New shape"/>
          <p:cNvSpPr/>
          <p:nvPr/>
        </p:nvSpPr>
        <p:spPr>
          <a:xfrm>
            <a:off x="0" y="6638290"/>
            <a:ext cx="918972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3399"/>
                </a:solidFill>
                <a:latin typeface="Arial" pitchFamily="34" charset="0"/>
                <a:ea typeface="+mn-ea"/>
                <a:cs typeface="+mn-cs"/>
              </a:defRPr>
            </a:lvl1pPr>
            <a:lvl2pPr marL="457200" algn="l" defTabSz="914400" rtl="0" eaLnBrk="1" latinLnBrk="0" hangingPunct="1">
              <a:defRPr sz="1800" kern="1200">
                <a:solidFill>
                  <a:srgbClr val="003399"/>
                </a:solidFill>
                <a:latin typeface="Arial" pitchFamily="34" charset="0"/>
                <a:ea typeface="+mn-ea"/>
                <a:cs typeface="+mn-cs"/>
              </a:defRPr>
            </a:lvl2pPr>
            <a:lvl3pPr marL="914400" algn="l" defTabSz="914400" rtl="0" eaLnBrk="1" latinLnBrk="0" hangingPunct="1">
              <a:defRPr sz="1800" kern="1200">
                <a:solidFill>
                  <a:srgbClr val="003399"/>
                </a:solidFill>
                <a:latin typeface="Arial" pitchFamily="34" charset="0"/>
                <a:ea typeface="+mn-ea"/>
                <a:cs typeface="+mn-cs"/>
              </a:defRPr>
            </a:lvl3pPr>
            <a:lvl4pPr marL="1371600" algn="l" defTabSz="914400" rtl="0" eaLnBrk="1" latinLnBrk="0" hangingPunct="1">
              <a:defRPr sz="1800" kern="1200">
                <a:solidFill>
                  <a:srgbClr val="003399"/>
                </a:solidFill>
                <a:latin typeface="Arial" pitchFamily="34" charset="0"/>
                <a:ea typeface="+mn-ea"/>
                <a:cs typeface="+mn-cs"/>
              </a:defRPr>
            </a:lvl4pPr>
            <a:lvl5pPr marL="1828800" algn="l" defTabSz="914400" rtl="0" eaLnBrk="1" latinLnBrk="0" hangingPunct="1">
              <a:defRPr sz="1800" kern="1200">
                <a:solidFill>
                  <a:srgbClr val="003399"/>
                </a:solidFill>
                <a:latin typeface="Arial" pitchFamily="34" charset="0"/>
                <a:ea typeface="+mn-ea"/>
                <a:cs typeface="+mn-cs"/>
              </a:defRPr>
            </a:lvl5pPr>
            <a:lvl6pPr marL="2286000" algn="l" defTabSz="914400" rtl="0" eaLnBrk="1" latinLnBrk="0" hangingPunct="1">
              <a:defRPr sz="1800" kern="1200">
                <a:solidFill>
                  <a:srgbClr val="003399"/>
                </a:solidFill>
                <a:latin typeface="Arial" pitchFamily="34" charset="0"/>
                <a:ea typeface="+mn-ea"/>
                <a:cs typeface="+mn-cs"/>
              </a:defRPr>
            </a:lvl6pPr>
            <a:lvl7pPr marL="2743200" algn="l" defTabSz="914400" rtl="0" eaLnBrk="1" latinLnBrk="0" hangingPunct="1">
              <a:defRPr sz="1800" kern="1200">
                <a:solidFill>
                  <a:srgbClr val="003399"/>
                </a:solidFill>
                <a:latin typeface="Arial" pitchFamily="34" charset="0"/>
                <a:ea typeface="+mn-ea"/>
                <a:cs typeface="+mn-cs"/>
              </a:defRPr>
            </a:lvl7pPr>
            <a:lvl8pPr marL="3200400" algn="l" defTabSz="914400" rtl="0" eaLnBrk="1" latinLnBrk="0" hangingPunct="1">
              <a:defRPr sz="1800" kern="1200">
                <a:solidFill>
                  <a:srgbClr val="003399"/>
                </a:solidFill>
                <a:latin typeface="Arial" pitchFamily="34" charset="0"/>
                <a:ea typeface="+mn-ea"/>
                <a:cs typeface="+mn-cs"/>
              </a:defRPr>
            </a:lvl8pPr>
            <a:lvl9pPr marL="3657600" algn="l" defTabSz="914400" rtl="0" eaLnBrk="1" latinLnBrk="0" hangingPunct="1">
              <a:defRPr sz="1800" kern="1200">
                <a:solidFill>
                  <a:srgbClr val="003399"/>
                </a:solidFill>
                <a:latin typeface="Arial" pitchFamily="34" charset="0"/>
                <a:ea typeface="+mn-ea"/>
                <a:cs typeface="+mn-cs"/>
              </a:defRPr>
            </a:lvl9pPr>
          </a:lstStyle>
          <a:p>
            <a:pPr algn="ctr"/>
            <a:r>
              <a:rPr sz="800" b="0">
                <a:solidFill>
                  <a:srgbClr val="000000"/>
                </a:solidFill>
              </a:rPr>
              <a:t>第二十三页，共五十六页。</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75" name=""/>
          <p:cNvSpPr/>
          <p:nvPr>
            <p:ph type="title" idx="4294967295"/>
          </p:nvPr>
        </p:nvSpPr>
        <p:spPr>
          <a:xfrm>
            <a:off x="459486" y="229743"/>
            <a:ext cx="8270748" cy="1148715"/>
          </a:xfrm>
          <a:prstGeom prst="rect">
            <a:avLst/>
          </a:prstGeom>
          <a:noFill/>
          <a:ln cap="flat">
            <a:noFill/>
            <a:prstDash val="solid"/>
            <a:miter lim="800000"/>
            <a:headEnd type="none" w="med" len="med"/>
            <a:tailEnd type="none" w="med" len="med"/>
          </a:ln>
        </p:spPr>
        <p:txBody>
          <a:bodyPr anchor="ctr" anchorCtr="0"/>
          <a:lstStyle>
            <a:lvl1pPr marL="0" indent="0" algn="ctr" defTabSz="918972" rtl="0" eaLnBrk="1" fontAlgn="base" hangingPunct="1">
              <a:lnSpc>
                <a:spcPct val="100000"/>
              </a:lnSpc>
              <a:spcBef>
                <a:spcPct val="0"/>
              </a:spcBef>
              <a:spcAft>
                <a:spcPct val="0"/>
              </a:spcAft>
              <a:buClrTx/>
              <a:buSzTx/>
              <a:buFontTx/>
              <a:buNone/>
              <a:defRPr kumimoji="0" lang="zh-CN" altLang="en-US" sz="4422" b="1" i="0" u="none">
                <a:solidFill>
                  <a:srgbClr val="FFCC99"/>
                </a:solidFill>
                <a:effectLst>
                  <a:outerShdw blurRad="38100" dist="38100" dir="2700000" algn="tl">
                    <a:srgbClr val="000000"/>
                  </a:outerShdw>
                </a:effectLst>
                <a:latin typeface="Arial" pitchFamily="34" charset="0"/>
                <a:ea typeface="隶书" charset="-122"/>
              </a:defRPr>
            </a:lvl1pPr>
          </a:lstStyle>
          <a:p>
            <a:pPr lvl="0"/>
            <a:r>
              <a:rPr sz="5127" b="0">
                <a:solidFill>
                  <a:srgbClr val="FF00C0"/>
                </a:solidFill>
              </a:rPr>
              <a:t>水洗</a:t>
            </a:r>
            <a:endParaRPr sz="5427" b="0">
              <a:solidFill>
                <a:srgbClr val="FF0000"/>
              </a:solidFill>
            </a:endParaRPr>
          </a:p>
        </p:txBody>
      </p:sp>
      <p:sp>
        <p:nvSpPr>
          <p:cNvPr id="2176" name=""/>
          <p:cNvSpPr/>
          <p:nvPr>
            <p:ph type="body" idx="4294967295"/>
          </p:nvPr>
        </p:nvSpPr>
        <p:spPr>
          <a:xfrm>
            <a:off x="0" y="1636918"/>
            <a:ext cx="9189720" cy="5255371"/>
          </a:xfrm>
          <a:prstGeom prst="rect">
            <a:avLst/>
          </a:prstGeom>
          <a:noFill/>
          <a:ln cap="flat">
            <a:noFill/>
            <a:prstDash val="solid"/>
            <a:miter lim="800000"/>
            <a:headEnd type="none" w="med" len="med"/>
            <a:tailEnd type="none" w="med" len="med"/>
          </a:ln>
        </p:spPr>
        <p:txBody>
          <a:bodyPr/>
          <a:lstStyle>
            <a:lvl1pPr marL="344615" indent="-344615"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3216" b="0" i="0" u="none">
                <a:solidFill>
                  <a:schemeClr val="tx1"/>
                </a:solidFill>
                <a:latin typeface="Arial" pitchFamily="34" charset="0"/>
                <a:ea typeface="宋体" charset="-122"/>
              </a:defRPr>
            </a:lvl1pPr>
            <a:lvl2pPr marL="746665" indent="-287179"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814" b="0" i="0" u="none">
                <a:solidFill>
                  <a:schemeClr val="tx1"/>
                </a:solidFill>
                <a:latin typeface="Arial" pitchFamily="34" charset="0"/>
                <a:ea typeface="宋体" charset="-122"/>
              </a:defRPr>
            </a:lvl2pPr>
            <a:lvl3pPr marL="1148715"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412" b="0" i="0" u="none">
                <a:solidFill>
                  <a:schemeClr val="tx1"/>
                </a:solidFill>
                <a:latin typeface="Arial" pitchFamily="34" charset="0"/>
                <a:ea typeface="宋体" charset="-122"/>
              </a:defRPr>
            </a:lvl3pPr>
            <a:lvl4pPr marL="1608201"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4pPr>
            <a:lvl5pPr marL="2067687"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5pPr>
          </a:lstStyle>
          <a:p>
            <a:pPr lvl="0"/>
            <a:r>
              <a:rPr sz="3318">
                <a:solidFill>
                  <a:srgbClr val="0000C0"/>
                </a:solidFill>
              </a:rPr>
              <a:t>全管道灌流器接50ml注射器吸清水注入送气送水管道；</a:t>
            </a:r>
            <a:endParaRPr sz="3618"/>
          </a:p>
          <a:p>
            <a:pPr lvl="0"/>
            <a:r>
              <a:rPr sz="3318">
                <a:solidFill>
                  <a:srgbClr val="0000C0"/>
                </a:solidFill>
              </a:rPr>
              <a:t>用吸引器吸干活检孔道中的水，擦干镜身；</a:t>
            </a:r>
            <a:endParaRPr sz="3618"/>
          </a:p>
          <a:p>
            <a:pPr lvl="0"/>
            <a:r>
              <a:rPr sz="3318">
                <a:solidFill>
                  <a:srgbClr val="0000C0"/>
                </a:solidFill>
              </a:rPr>
              <a:t>用清水冲洗吸引器、送水器按扭和活检入口阀，并擦干；</a:t>
            </a:r>
            <a:endParaRPr sz="3618"/>
          </a:p>
          <a:p>
            <a:pPr lvl="0"/>
            <a:r>
              <a:rPr sz="3518">
                <a:solidFill>
                  <a:srgbClr val="0000C0"/>
                </a:solidFill>
              </a:rPr>
              <a:t>附件如活检钳、细胞刷、导丝、碎石器等，放清水中刷洗，擦干；</a:t>
            </a:r>
            <a:endParaRPr sz="3618"/>
          </a:p>
        </p:txBody>
      </p:sp>
      <p:sp>
        <p:nvSpPr>
          <p:cNvPr id="2177" name="Date Placeholder 1"/>
          <p:cNvSpPr>
            <a:spLocks noGrp="1"/>
          </p:cNvSpPr>
          <p:nvPr>
            <p:ph type="dt" sz="half" idx="10"/>
          </p:nvPr>
        </p:nvSpPr>
        <p:spPr/>
        <p:txBody>
          <a:bodyPr/>
          <a:lstStyle/>
          <a:p>
            <a:pPr lvl="0" eaLnBrk="1" hangingPunct="1"/>
            <a:r>
              <a:rPr sz="906">
                <a:solidFill>
                  <a:srgbClr val="000026">
                    <a:alpha val="0"/>
                  </a:srgbClr>
                </a:solidFill>
                <a:effectLst>
                  <a:outerShdw blurRad="38100" dist="38100" dir="2700000" algn="tl">
                    <a:srgbClr val="000000"/>
                  </a:outerShdw>
                </a:effectLst>
                <a:latin typeface="Arial" pitchFamily="34" charset="0"/>
                <a:ea typeface="宋体" charset="-122"/>
              </a:rPr>
              <a:t>２００8－9-22</a:t>
            </a:r>
          </a:p>
        </p:txBody>
      </p:sp>
      <p:sp>
        <p:nvSpPr>
          <p:cNvPr id="2178" name="Slide Number Placeholder 3"/>
          <p:cNvSpPr>
            <a:spLocks noGrp="1"/>
          </p:cNvSpPr>
          <p:nvPr>
            <p:ph type="sldNum" sz="quarter" idx="12"/>
          </p:nvPr>
        </p:nvSpPr>
        <p:spPr/>
        <p:txBody>
          <a:bodyPr/>
          <a:lstStyle/>
          <a:p>
            <a:pPr lvl="0" algn="r" eaLnBrk="1" hangingPunct="1"/>
            <a:fld id="{220AE9DB-447C-417C-9864-038B0D3E8E08}" type="slidenum">
              <a:rPr sz="906">
                <a:solidFill>
                  <a:srgbClr val="000026">
                    <a:alpha val="0"/>
                  </a:srgbClr>
                </a:solidFill>
                <a:effectLst>
                  <a:outerShdw blurRad="38100" dist="38100" dir="2700000" algn="tl">
                    <a:srgbClr val="000000"/>
                  </a:outerShdw>
                </a:effectLst>
                <a:latin typeface="Arial" pitchFamily="34" charset="0"/>
                <a:ea typeface="宋体" charset="-122"/>
              </a:rPr>
              <a:t>24</a:t>
            </a:fld>
          </a:p>
        </p:txBody>
      </p:sp>
      <p:sp>
        <p:nvSpPr>
          <p:cNvPr id="2180" name="New shape"/>
          <p:cNvSpPr/>
          <p:nvPr/>
        </p:nvSpPr>
        <p:spPr>
          <a:xfrm>
            <a:off x="0" y="6638290"/>
            <a:ext cx="918972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3399"/>
                </a:solidFill>
                <a:latin typeface="Arial" pitchFamily="34" charset="0"/>
                <a:ea typeface="+mn-ea"/>
                <a:cs typeface="+mn-cs"/>
              </a:defRPr>
            </a:lvl1pPr>
            <a:lvl2pPr marL="457200" algn="l" defTabSz="914400" rtl="0" eaLnBrk="1" latinLnBrk="0" hangingPunct="1">
              <a:defRPr sz="1800" kern="1200">
                <a:solidFill>
                  <a:srgbClr val="003399"/>
                </a:solidFill>
                <a:latin typeface="Arial" pitchFamily="34" charset="0"/>
                <a:ea typeface="+mn-ea"/>
                <a:cs typeface="+mn-cs"/>
              </a:defRPr>
            </a:lvl2pPr>
            <a:lvl3pPr marL="914400" algn="l" defTabSz="914400" rtl="0" eaLnBrk="1" latinLnBrk="0" hangingPunct="1">
              <a:defRPr sz="1800" kern="1200">
                <a:solidFill>
                  <a:srgbClr val="003399"/>
                </a:solidFill>
                <a:latin typeface="Arial" pitchFamily="34" charset="0"/>
                <a:ea typeface="+mn-ea"/>
                <a:cs typeface="+mn-cs"/>
              </a:defRPr>
            </a:lvl3pPr>
            <a:lvl4pPr marL="1371600" algn="l" defTabSz="914400" rtl="0" eaLnBrk="1" latinLnBrk="0" hangingPunct="1">
              <a:defRPr sz="1800" kern="1200">
                <a:solidFill>
                  <a:srgbClr val="003399"/>
                </a:solidFill>
                <a:latin typeface="Arial" pitchFamily="34" charset="0"/>
                <a:ea typeface="+mn-ea"/>
                <a:cs typeface="+mn-cs"/>
              </a:defRPr>
            </a:lvl4pPr>
            <a:lvl5pPr marL="1828800" algn="l" defTabSz="914400" rtl="0" eaLnBrk="1" latinLnBrk="0" hangingPunct="1">
              <a:defRPr sz="1800" kern="1200">
                <a:solidFill>
                  <a:srgbClr val="003399"/>
                </a:solidFill>
                <a:latin typeface="Arial" pitchFamily="34" charset="0"/>
                <a:ea typeface="+mn-ea"/>
                <a:cs typeface="+mn-cs"/>
              </a:defRPr>
            </a:lvl5pPr>
            <a:lvl6pPr marL="2286000" algn="l" defTabSz="914400" rtl="0" eaLnBrk="1" latinLnBrk="0" hangingPunct="1">
              <a:defRPr sz="1800" kern="1200">
                <a:solidFill>
                  <a:srgbClr val="003399"/>
                </a:solidFill>
                <a:latin typeface="Arial" pitchFamily="34" charset="0"/>
                <a:ea typeface="+mn-ea"/>
                <a:cs typeface="+mn-cs"/>
              </a:defRPr>
            </a:lvl6pPr>
            <a:lvl7pPr marL="2743200" algn="l" defTabSz="914400" rtl="0" eaLnBrk="1" latinLnBrk="0" hangingPunct="1">
              <a:defRPr sz="1800" kern="1200">
                <a:solidFill>
                  <a:srgbClr val="003399"/>
                </a:solidFill>
                <a:latin typeface="Arial" pitchFamily="34" charset="0"/>
                <a:ea typeface="+mn-ea"/>
                <a:cs typeface="+mn-cs"/>
              </a:defRPr>
            </a:lvl7pPr>
            <a:lvl8pPr marL="3200400" algn="l" defTabSz="914400" rtl="0" eaLnBrk="1" latinLnBrk="0" hangingPunct="1">
              <a:defRPr sz="1800" kern="1200">
                <a:solidFill>
                  <a:srgbClr val="003399"/>
                </a:solidFill>
                <a:latin typeface="Arial" pitchFamily="34" charset="0"/>
                <a:ea typeface="+mn-ea"/>
                <a:cs typeface="+mn-cs"/>
              </a:defRPr>
            </a:lvl8pPr>
            <a:lvl9pPr marL="3657600" algn="l" defTabSz="914400" rtl="0" eaLnBrk="1" latinLnBrk="0" hangingPunct="1">
              <a:defRPr sz="1800" kern="1200">
                <a:solidFill>
                  <a:srgbClr val="003399"/>
                </a:solidFill>
                <a:latin typeface="Arial" pitchFamily="34" charset="0"/>
                <a:ea typeface="+mn-ea"/>
                <a:cs typeface="+mn-cs"/>
              </a:defRPr>
            </a:lvl9pPr>
          </a:lstStyle>
          <a:p>
            <a:pPr algn="ctr"/>
            <a:r>
              <a:rPr sz="800" b="0">
                <a:solidFill>
                  <a:srgbClr val="000000"/>
                </a:solidFill>
              </a:rPr>
              <a:t>第二十四页，共五十六页。</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79" name="Rectangle 2"/>
          <p:cNvSpPr/>
          <p:nvPr>
            <p:ph type="title" idx="4294967295"/>
          </p:nvPr>
        </p:nvSpPr>
        <p:spPr>
          <a:xfrm>
            <a:off x="459486" y="229743"/>
            <a:ext cx="8270748" cy="1148715"/>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18972" rtl="0" eaLnBrk="1" fontAlgn="base" hangingPunct="1">
              <a:lnSpc>
                <a:spcPct val="100000"/>
              </a:lnSpc>
              <a:spcBef>
                <a:spcPct val="0"/>
              </a:spcBef>
              <a:spcAft>
                <a:spcPct val="0"/>
              </a:spcAft>
              <a:buClrTx/>
              <a:buSzTx/>
              <a:buFontTx/>
              <a:buNone/>
              <a:defRPr kumimoji="0" lang="zh-CN" altLang="en-US" sz="4422" b="1" i="0" u="none">
                <a:solidFill>
                  <a:srgbClr val="FFCC99"/>
                </a:solidFill>
                <a:effectLst>
                  <a:outerShdw blurRad="38100" dist="38100" dir="2700000" algn="tl">
                    <a:srgbClr val="000000"/>
                  </a:outerShdw>
                </a:effectLst>
                <a:latin typeface="Arial" pitchFamily="34" charset="0"/>
                <a:ea typeface="隶书" charset="-122"/>
              </a:defRPr>
            </a:lvl1pPr>
          </a:lstStyle>
          <a:p>
            <a:pPr lvl="0"/>
            <a:r>
              <a:rPr>
                <a:solidFill>
                  <a:srgbClr val="FF00C0"/>
                </a:solidFill>
              </a:rPr>
              <a:t>水洗</a:t>
            </a:r>
            <a:endParaRPr>
              <a:solidFill>
                <a:srgbClr val="FF0000"/>
              </a:solidFill>
            </a:endParaRPr>
          </a:p>
        </p:txBody>
      </p:sp>
      <p:sp>
        <p:nvSpPr>
          <p:cNvPr id="2180" name="Rectangle 3"/>
          <p:cNvSpPr/>
          <p:nvPr>
            <p:ph type="body" idx="4294967295"/>
          </p:nvPr>
        </p:nvSpPr>
        <p:spPr>
          <a:xfrm>
            <a:off x="470655" y="1636919"/>
            <a:ext cx="8270748" cy="4518279"/>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4615" indent="-344615"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3216" b="0" i="0" u="none">
                <a:solidFill>
                  <a:schemeClr val="tx1"/>
                </a:solidFill>
                <a:latin typeface="Arial" pitchFamily="34" charset="0"/>
                <a:ea typeface="宋体" charset="-122"/>
              </a:defRPr>
            </a:lvl1pPr>
            <a:lvl2pPr marL="746665" indent="-287179"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814" b="0" i="0" u="none">
                <a:solidFill>
                  <a:schemeClr val="tx1"/>
                </a:solidFill>
                <a:latin typeface="Arial" pitchFamily="34" charset="0"/>
                <a:ea typeface="宋体" charset="-122"/>
              </a:defRPr>
            </a:lvl2pPr>
            <a:lvl3pPr marL="1148715"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412" b="0" i="0" u="none">
                <a:solidFill>
                  <a:schemeClr val="tx1"/>
                </a:solidFill>
                <a:latin typeface="Arial" pitchFamily="34" charset="0"/>
                <a:ea typeface="宋体" charset="-122"/>
              </a:defRPr>
            </a:lvl3pPr>
            <a:lvl4pPr marL="1608201"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4pPr>
            <a:lvl5pPr marL="2067687"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5pPr>
          </a:lstStyle>
          <a:p>
            <a:pPr lvl="0">
              <a:buNone/>
            </a:pPr>
            <a:r>
              <a:rPr sz="3518">
                <a:solidFill>
                  <a:srgbClr val="0000C0"/>
                </a:solidFill>
              </a:rPr>
              <a:t>要求：清洗用的纱布应一次性使用，</a:t>
            </a:r>
            <a:endParaRPr sz="3618"/>
          </a:p>
          <a:p>
            <a:pPr lvl="0">
              <a:buNone/>
            </a:pPr>
            <a:r>
              <a:rPr sz="3518">
                <a:solidFill>
                  <a:srgbClr val="0000C0"/>
                </a:solidFill>
              </a:rPr>
              <a:t>清洗刷应当一用一消毒。</a:t>
            </a:r>
            <a:endParaRPr sz="3618"/>
          </a:p>
          <a:p>
            <a:pPr lvl="0">
              <a:buNone/>
            </a:pPr>
            <a:r>
              <a:rPr sz="3518">
                <a:solidFill>
                  <a:srgbClr val="0000C0"/>
                </a:solidFill>
              </a:rPr>
              <a:t>整个水洗过程必须到达3分钟。</a:t>
            </a:r>
            <a:endParaRPr sz="3618"/>
          </a:p>
        </p:txBody>
      </p:sp>
      <p:sp>
        <p:nvSpPr>
          <p:cNvPr id="2181" name="Date Placeholder 1"/>
          <p:cNvSpPr>
            <a:spLocks noGrp="1"/>
          </p:cNvSpPr>
          <p:nvPr>
            <p:ph type="dt" sz="half" idx="10"/>
          </p:nvPr>
        </p:nvSpPr>
        <p:spPr/>
        <p:txBody>
          <a:bodyPr/>
          <a:lstStyle/>
          <a:p>
            <a:pPr lvl="0" eaLnBrk="1" hangingPunct="1"/>
            <a:r>
              <a:rPr sz="1006">
                <a:solidFill>
                  <a:srgbClr val="000026">
                    <a:alpha val="0"/>
                  </a:srgbClr>
                </a:solidFill>
                <a:effectLst>
                  <a:outerShdw blurRad="38100" dist="38100" dir="2700000" algn="tl">
                    <a:srgbClr val="000000"/>
                  </a:outerShdw>
                </a:effectLst>
                <a:latin typeface="Arial" pitchFamily="34" charset="0"/>
                <a:ea typeface="宋体" charset="-122"/>
              </a:rPr>
              <a:t>２００8－9-22</a:t>
            </a:r>
          </a:p>
        </p:txBody>
      </p:sp>
      <p:sp>
        <p:nvSpPr>
          <p:cNvPr id="2182" name="Slide Number Placeholder 3"/>
          <p:cNvSpPr>
            <a:spLocks noGrp="1"/>
          </p:cNvSpPr>
          <p:nvPr>
            <p:ph type="sldNum" sz="quarter" idx="12"/>
          </p:nvPr>
        </p:nvSpPr>
        <p:spPr/>
        <p:txBody>
          <a:bodyPr/>
          <a:lstStyle/>
          <a:p>
            <a:pPr lvl="0" algn="r" eaLnBrk="1" hangingPunct="1"/>
            <a:fld id="{F191B665-11CB-46CC-A0FF-633307A4E343}" type="slidenum">
              <a:rPr sz="1006">
                <a:solidFill>
                  <a:srgbClr val="000026">
                    <a:alpha val="0"/>
                  </a:srgbClr>
                </a:solidFill>
                <a:effectLst>
                  <a:outerShdw blurRad="38100" dist="38100" dir="2700000" algn="tl">
                    <a:srgbClr val="000000"/>
                  </a:outerShdw>
                </a:effectLst>
                <a:latin typeface="Arial" pitchFamily="34" charset="0"/>
                <a:ea typeface="宋体" charset="-122"/>
              </a:rPr>
              <a:t>25</a:t>
            </a:fld>
          </a:p>
        </p:txBody>
      </p:sp>
      <p:sp>
        <p:nvSpPr>
          <p:cNvPr id="2184" name="New shape"/>
          <p:cNvSpPr/>
          <p:nvPr/>
        </p:nvSpPr>
        <p:spPr>
          <a:xfrm>
            <a:off x="0" y="6638290"/>
            <a:ext cx="918972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3399"/>
                </a:solidFill>
                <a:latin typeface="Arial" pitchFamily="34" charset="0"/>
                <a:ea typeface="+mn-ea"/>
                <a:cs typeface="+mn-cs"/>
              </a:defRPr>
            </a:lvl1pPr>
            <a:lvl2pPr marL="457200" algn="l" defTabSz="914400" rtl="0" eaLnBrk="1" latinLnBrk="0" hangingPunct="1">
              <a:defRPr sz="1800" kern="1200">
                <a:solidFill>
                  <a:srgbClr val="003399"/>
                </a:solidFill>
                <a:latin typeface="Arial" pitchFamily="34" charset="0"/>
                <a:ea typeface="+mn-ea"/>
                <a:cs typeface="+mn-cs"/>
              </a:defRPr>
            </a:lvl2pPr>
            <a:lvl3pPr marL="914400" algn="l" defTabSz="914400" rtl="0" eaLnBrk="1" latinLnBrk="0" hangingPunct="1">
              <a:defRPr sz="1800" kern="1200">
                <a:solidFill>
                  <a:srgbClr val="003399"/>
                </a:solidFill>
                <a:latin typeface="Arial" pitchFamily="34" charset="0"/>
                <a:ea typeface="+mn-ea"/>
                <a:cs typeface="+mn-cs"/>
              </a:defRPr>
            </a:lvl3pPr>
            <a:lvl4pPr marL="1371600" algn="l" defTabSz="914400" rtl="0" eaLnBrk="1" latinLnBrk="0" hangingPunct="1">
              <a:defRPr sz="1800" kern="1200">
                <a:solidFill>
                  <a:srgbClr val="003399"/>
                </a:solidFill>
                <a:latin typeface="Arial" pitchFamily="34" charset="0"/>
                <a:ea typeface="+mn-ea"/>
                <a:cs typeface="+mn-cs"/>
              </a:defRPr>
            </a:lvl4pPr>
            <a:lvl5pPr marL="1828800" algn="l" defTabSz="914400" rtl="0" eaLnBrk="1" latinLnBrk="0" hangingPunct="1">
              <a:defRPr sz="1800" kern="1200">
                <a:solidFill>
                  <a:srgbClr val="003399"/>
                </a:solidFill>
                <a:latin typeface="Arial" pitchFamily="34" charset="0"/>
                <a:ea typeface="+mn-ea"/>
                <a:cs typeface="+mn-cs"/>
              </a:defRPr>
            </a:lvl5pPr>
            <a:lvl6pPr marL="2286000" algn="l" defTabSz="914400" rtl="0" eaLnBrk="1" latinLnBrk="0" hangingPunct="1">
              <a:defRPr sz="1800" kern="1200">
                <a:solidFill>
                  <a:srgbClr val="003399"/>
                </a:solidFill>
                <a:latin typeface="Arial" pitchFamily="34" charset="0"/>
                <a:ea typeface="+mn-ea"/>
                <a:cs typeface="+mn-cs"/>
              </a:defRPr>
            </a:lvl6pPr>
            <a:lvl7pPr marL="2743200" algn="l" defTabSz="914400" rtl="0" eaLnBrk="1" latinLnBrk="0" hangingPunct="1">
              <a:defRPr sz="1800" kern="1200">
                <a:solidFill>
                  <a:srgbClr val="003399"/>
                </a:solidFill>
                <a:latin typeface="Arial" pitchFamily="34" charset="0"/>
                <a:ea typeface="+mn-ea"/>
                <a:cs typeface="+mn-cs"/>
              </a:defRPr>
            </a:lvl7pPr>
            <a:lvl8pPr marL="3200400" algn="l" defTabSz="914400" rtl="0" eaLnBrk="1" latinLnBrk="0" hangingPunct="1">
              <a:defRPr sz="1800" kern="1200">
                <a:solidFill>
                  <a:srgbClr val="003399"/>
                </a:solidFill>
                <a:latin typeface="Arial" pitchFamily="34" charset="0"/>
                <a:ea typeface="+mn-ea"/>
                <a:cs typeface="+mn-cs"/>
              </a:defRPr>
            </a:lvl8pPr>
            <a:lvl9pPr marL="3657600" algn="l" defTabSz="914400" rtl="0" eaLnBrk="1" latinLnBrk="0" hangingPunct="1">
              <a:defRPr sz="1800" kern="1200">
                <a:solidFill>
                  <a:srgbClr val="003399"/>
                </a:solidFill>
                <a:latin typeface="Arial" pitchFamily="34" charset="0"/>
                <a:ea typeface="+mn-ea"/>
                <a:cs typeface="+mn-cs"/>
              </a:defRPr>
            </a:lvl9pPr>
          </a:lstStyle>
          <a:p>
            <a:pPr algn="ctr"/>
            <a:r>
              <a:rPr sz="800" b="0">
                <a:solidFill>
                  <a:srgbClr val="000000"/>
                </a:solidFill>
              </a:rPr>
              <a:t>第二十五页，共五十六页。</a:t>
            </a:r>
          </a:p>
        </p:txBody>
      </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83" name=""/>
          <p:cNvSpPr/>
          <p:nvPr>
            <p:ph type="title" idx="4294967295"/>
          </p:nvPr>
        </p:nvSpPr>
        <p:spPr>
          <a:xfrm>
            <a:off x="459486" y="229743"/>
            <a:ext cx="8270748" cy="1148715"/>
          </a:xfrm>
          <a:prstGeom prst="rect">
            <a:avLst/>
          </a:prstGeom>
          <a:noFill/>
          <a:ln cap="flat">
            <a:noFill/>
            <a:prstDash val="solid"/>
            <a:miter lim="800000"/>
            <a:headEnd type="none" w="med" len="med"/>
            <a:tailEnd type="none" w="med" len="med"/>
          </a:ln>
        </p:spPr>
        <p:txBody>
          <a:bodyPr anchor="ctr" anchorCtr="0"/>
          <a:lstStyle>
            <a:lvl1pPr marL="0" indent="0" algn="ctr" defTabSz="918972" rtl="0" eaLnBrk="1" fontAlgn="base" hangingPunct="1">
              <a:lnSpc>
                <a:spcPct val="100000"/>
              </a:lnSpc>
              <a:spcBef>
                <a:spcPct val="0"/>
              </a:spcBef>
              <a:spcAft>
                <a:spcPct val="0"/>
              </a:spcAft>
              <a:buClrTx/>
              <a:buSzTx/>
              <a:buFontTx/>
              <a:buNone/>
              <a:defRPr kumimoji="0" lang="zh-CN" altLang="en-US" sz="4422" b="1" i="0" u="none">
                <a:solidFill>
                  <a:srgbClr val="FFCC99"/>
                </a:solidFill>
                <a:effectLst>
                  <a:outerShdw blurRad="38100" dist="38100" dir="2700000" algn="tl">
                    <a:srgbClr val="000000"/>
                  </a:outerShdw>
                </a:effectLst>
                <a:latin typeface="Arial" pitchFamily="34" charset="0"/>
                <a:ea typeface="隶书" charset="-122"/>
              </a:defRPr>
            </a:lvl1pPr>
          </a:lstStyle>
          <a:p>
            <a:pPr lvl="0"/>
            <a:r>
              <a:rPr>
                <a:solidFill>
                  <a:srgbClr val="000000"/>
                </a:solidFill>
                <a:latin typeface="华文行楷" charset="-122"/>
                <a:ea typeface="华文行楷" charset="-122"/>
              </a:rPr>
              <a:t> 清洗步骤〔2)</a:t>
            </a:r>
            <a:endParaRPr>
              <a:solidFill>
                <a:srgbClr val="FF9900"/>
              </a:solidFill>
              <a:latin typeface="华文行楷" charset="-122"/>
              <a:ea typeface="华文行楷" charset="-122"/>
            </a:endParaRPr>
          </a:p>
        </p:txBody>
      </p:sp>
      <p:sp>
        <p:nvSpPr>
          <p:cNvPr id="2184" name=""/>
          <p:cNvSpPr/>
          <p:nvPr>
            <p:ph type="body" idx="4294967295"/>
          </p:nvPr>
        </p:nvSpPr>
        <p:spPr>
          <a:xfrm>
            <a:off x="0" y="1148715"/>
            <a:ext cx="9189720" cy="5743575"/>
          </a:xfrm>
          <a:prstGeom prst="rect">
            <a:avLst/>
          </a:prstGeom>
          <a:noFill/>
          <a:ln cap="flat">
            <a:noFill/>
            <a:prstDash val="solid"/>
            <a:miter lim="800000"/>
            <a:headEnd type="none" w="med" len="med"/>
            <a:tailEnd type="none" w="med" len="med"/>
          </a:ln>
        </p:spPr>
        <p:txBody>
          <a:bodyPr/>
          <a:lstStyle>
            <a:lvl1pPr marL="344615" indent="-344615"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3216" b="0" i="0" u="none">
                <a:solidFill>
                  <a:schemeClr val="tx1"/>
                </a:solidFill>
                <a:latin typeface="Arial" pitchFamily="34" charset="0"/>
                <a:ea typeface="宋体" charset="-122"/>
              </a:defRPr>
            </a:lvl1pPr>
            <a:lvl2pPr marL="746665" indent="-287179"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814" b="0" i="0" u="none">
                <a:solidFill>
                  <a:schemeClr val="tx1"/>
                </a:solidFill>
                <a:latin typeface="Arial" pitchFamily="34" charset="0"/>
                <a:ea typeface="宋体" charset="-122"/>
              </a:defRPr>
            </a:lvl2pPr>
            <a:lvl3pPr marL="1148715"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412" b="0" i="0" u="none">
                <a:solidFill>
                  <a:schemeClr val="tx1"/>
                </a:solidFill>
                <a:latin typeface="Arial" pitchFamily="34" charset="0"/>
                <a:ea typeface="宋体" charset="-122"/>
              </a:defRPr>
            </a:lvl3pPr>
            <a:lvl4pPr marL="1608201"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4pPr>
            <a:lvl5pPr marL="2067687"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5pPr>
          </a:lstStyle>
          <a:p>
            <a:pPr lvl="0" algn="just">
              <a:buNone/>
            </a:pPr>
            <a:r>
              <a:rPr sz="3820" b="1">
                <a:solidFill>
                  <a:srgbClr val="FF00C0"/>
                </a:solidFill>
                <a:latin typeface="仿宋_GB2312" charset="-122"/>
                <a:ea typeface="仿宋_GB2312" charset="-122"/>
              </a:rPr>
              <a:t>酶洗:〔一〕多酶洗液的配置和浸泡时间按产品说明书(约3-5分钟).</a:t>
            </a:r>
            <a:endParaRPr sz="4020" b="1">
              <a:solidFill>
                <a:srgbClr val="FF0000"/>
              </a:solidFill>
              <a:latin typeface="仿宋_GB2312" charset="-122"/>
              <a:ea typeface="仿宋_GB2312" charset="-122"/>
            </a:endParaRPr>
          </a:p>
          <a:p>
            <a:pPr lvl="0" algn="just">
              <a:buNone/>
            </a:pPr>
            <a:r>
              <a:rPr sz="3920" b="1">
                <a:solidFill>
                  <a:srgbClr val="FF00C0"/>
                </a:solidFill>
                <a:latin typeface="仿宋_GB2312" charset="-122"/>
                <a:ea typeface="仿宋_GB2312" charset="-122"/>
              </a:rPr>
              <a:t>〔二〕各管道灌满多酶洗液。</a:t>
            </a:r>
            <a:endParaRPr sz="4020" b="1">
              <a:solidFill>
                <a:srgbClr val="FF0000"/>
              </a:solidFill>
              <a:latin typeface="仿宋_GB2312" charset="-122"/>
              <a:ea typeface="仿宋_GB2312" charset="-122"/>
            </a:endParaRPr>
          </a:p>
          <a:p>
            <a:pPr lvl="0" algn="just">
              <a:buNone/>
            </a:pPr>
            <a:r>
              <a:rPr sz="3820" b="1">
                <a:solidFill>
                  <a:srgbClr val="FF00C0"/>
                </a:solidFill>
                <a:latin typeface="仿宋_GB2312" charset="-122"/>
                <a:ea typeface="仿宋_GB2312" charset="-122"/>
              </a:rPr>
              <a:t>〔三〕擦干后的附件、各类按钮和阀门用多酶洗液浸泡，附件还需在超声清洗器内清洗5～10分钟。</a:t>
            </a:r>
            <a:endParaRPr sz="4020" b="1">
              <a:solidFill>
                <a:srgbClr val="FF0000"/>
              </a:solidFill>
              <a:latin typeface="仿宋_GB2312" charset="-122"/>
              <a:ea typeface="仿宋_GB2312" charset="-122"/>
            </a:endParaRPr>
          </a:p>
          <a:p>
            <a:pPr lvl="0" algn="just">
              <a:buNone/>
            </a:pPr>
            <a:r>
              <a:rPr sz="3820" b="1">
                <a:solidFill>
                  <a:srgbClr val="FF00C0"/>
                </a:solidFill>
                <a:latin typeface="仿宋_GB2312" charset="-122"/>
                <a:ea typeface="仿宋_GB2312" charset="-122"/>
              </a:rPr>
              <a:t>〔四〕多酶洗液应当每清洗1条内镜后更换。</a:t>
            </a:r>
            <a:endParaRPr sz="4020" b="1">
              <a:solidFill>
                <a:srgbClr val="FF0000"/>
              </a:solidFill>
              <a:latin typeface="仿宋_GB2312" charset="-122"/>
              <a:ea typeface="仿宋_GB2312" charset="-122"/>
            </a:endParaRPr>
          </a:p>
        </p:txBody>
      </p:sp>
      <p:sp>
        <p:nvSpPr>
          <p:cNvPr id="2185" name="Date Placeholder 1"/>
          <p:cNvSpPr>
            <a:spLocks noGrp="1"/>
          </p:cNvSpPr>
          <p:nvPr>
            <p:ph type="dt" sz="half" idx="10"/>
          </p:nvPr>
        </p:nvSpPr>
        <p:spPr/>
        <p:txBody>
          <a:bodyPr/>
          <a:lstStyle/>
          <a:p>
            <a:pPr lvl="0" eaLnBrk="1" hangingPunct="1"/>
            <a:r>
              <a:rPr sz="806">
                <a:solidFill>
                  <a:srgbClr val="000026">
                    <a:alpha val="0"/>
                  </a:srgbClr>
                </a:solidFill>
                <a:effectLst>
                  <a:outerShdw blurRad="38100" dist="38100" dir="2700000" algn="tl">
                    <a:srgbClr val="000000"/>
                  </a:outerShdw>
                </a:effectLst>
                <a:latin typeface="Arial" pitchFamily="34" charset="0"/>
                <a:ea typeface="宋体" charset="-122"/>
              </a:rPr>
              <a:t>２００8－9-22</a:t>
            </a:r>
          </a:p>
        </p:txBody>
      </p:sp>
      <p:sp>
        <p:nvSpPr>
          <p:cNvPr id="2186" name="Slide Number Placeholder 3"/>
          <p:cNvSpPr>
            <a:spLocks noGrp="1"/>
          </p:cNvSpPr>
          <p:nvPr>
            <p:ph type="sldNum" sz="quarter" idx="12"/>
          </p:nvPr>
        </p:nvSpPr>
        <p:spPr/>
        <p:txBody>
          <a:bodyPr/>
          <a:lstStyle/>
          <a:p>
            <a:pPr lvl="0" algn="r" eaLnBrk="1" hangingPunct="1"/>
            <a:fld id="{B2066E83-7297-4534-8B33-C48DE8EB4F8C}" type="slidenum">
              <a:rPr sz="906">
                <a:solidFill>
                  <a:srgbClr val="000026">
                    <a:alpha val="0"/>
                  </a:srgbClr>
                </a:solidFill>
                <a:effectLst>
                  <a:outerShdw blurRad="38100" dist="38100" dir="2700000" algn="tl">
                    <a:srgbClr val="000000"/>
                  </a:outerShdw>
                </a:effectLst>
                <a:latin typeface="Arial" pitchFamily="34" charset="0"/>
                <a:ea typeface="宋体" charset="-122"/>
              </a:rPr>
              <a:t>26</a:t>
            </a:fld>
          </a:p>
        </p:txBody>
      </p:sp>
      <p:sp>
        <p:nvSpPr>
          <p:cNvPr id="2188" name="New shape"/>
          <p:cNvSpPr/>
          <p:nvPr/>
        </p:nvSpPr>
        <p:spPr>
          <a:xfrm>
            <a:off x="0" y="6638290"/>
            <a:ext cx="918972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3399"/>
                </a:solidFill>
                <a:latin typeface="Arial" pitchFamily="34" charset="0"/>
                <a:ea typeface="+mn-ea"/>
                <a:cs typeface="+mn-cs"/>
              </a:defRPr>
            </a:lvl1pPr>
            <a:lvl2pPr marL="457200" algn="l" defTabSz="914400" rtl="0" eaLnBrk="1" latinLnBrk="0" hangingPunct="1">
              <a:defRPr sz="1800" kern="1200">
                <a:solidFill>
                  <a:srgbClr val="003399"/>
                </a:solidFill>
                <a:latin typeface="Arial" pitchFamily="34" charset="0"/>
                <a:ea typeface="+mn-ea"/>
                <a:cs typeface="+mn-cs"/>
              </a:defRPr>
            </a:lvl2pPr>
            <a:lvl3pPr marL="914400" algn="l" defTabSz="914400" rtl="0" eaLnBrk="1" latinLnBrk="0" hangingPunct="1">
              <a:defRPr sz="1800" kern="1200">
                <a:solidFill>
                  <a:srgbClr val="003399"/>
                </a:solidFill>
                <a:latin typeface="Arial" pitchFamily="34" charset="0"/>
                <a:ea typeface="+mn-ea"/>
                <a:cs typeface="+mn-cs"/>
              </a:defRPr>
            </a:lvl3pPr>
            <a:lvl4pPr marL="1371600" algn="l" defTabSz="914400" rtl="0" eaLnBrk="1" latinLnBrk="0" hangingPunct="1">
              <a:defRPr sz="1800" kern="1200">
                <a:solidFill>
                  <a:srgbClr val="003399"/>
                </a:solidFill>
                <a:latin typeface="Arial" pitchFamily="34" charset="0"/>
                <a:ea typeface="+mn-ea"/>
                <a:cs typeface="+mn-cs"/>
              </a:defRPr>
            </a:lvl4pPr>
            <a:lvl5pPr marL="1828800" algn="l" defTabSz="914400" rtl="0" eaLnBrk="1" latinLnBrk="0" hangingPunct="1">
              <a:defRPr sz="1800" kern="1200">
                <a:solidFill>
                  <a:srgbClr val="003399"/>
                </a:solidFill>
                <a:latin typeface="Arial" pitchFamily="34" charset="0"/>
                <a:ea typeface="+mn-ea"/>
                <a:cs typeface="+mn-cs"/>
              </a:defRPr>
            </a:lvl5pPr>
            <a:lvl6pPr marL="2286000" algn="l" defTabSz="914400" rtl="0" eaLnBrk="1" latinLnBrk="0" hangingPunct="1">
              <a:defRPr sz="1800" kern="1200">
                <a:solidFill>
                  <a:srgbClr val="003399"/>
                </a:solidFill>
                <a:latin typeface="Arial" pitchFamily="34" charset="0"/>
                <a:ea typeface="+mn-ea"/>
                <a:cs typeface="+mn-cs"/>
              </a:defRPr>
            </a:lvl6pPr>
            <a:lvl7pPr marL="2743200" algn="l" defTabSz="914400" rtl="0" eaLnBrk="1" latinLnBrk="0" hangingPunct="1">
              <a:defRPr sz="1800" kern="1200">
                <a:solidFill>
                  <a:srgbClr val="003399"/>
                </a:solidFill>
                <a:latin typeface="Arial" pitchFamily="34" charset="0"/>
                <a:ea typeface="+mn-ea"/>
                <a:cs typeface="+mn-cs"/>
              </a:defRPr>
            </a:lvl7pPr>
            <a:lvl8pPr marL="3200400" algn="l" defTabSz="914400" rtl="0" eaLnBrk="1" latinLnBrk="0" hangingPunct="1">
              <a:defRPr sz="1800" kern="1200">
                <a:solidFill>
                  <a:srgbClr val="003399"/>
                </a:solidFill>
                <a:latin typeface="Arial" pitchFamily="34" charset="0"/>
                <a:ea typeface="+mn-ea"/>
                <a:cs typeface="+mn-cs"/>
              </a:defRPr>
            </a:lvl8pPr>
            <a:lvl9pPr marL="3657600" algn="l" defTabSz="914400" rtl="0" eaLnBrk="1" latinLnBrk="0" hangingPunct="1">
              <a:defRPr sz="1800" kern="1200">
                <a:solidFill>
                  <a:srgbClr val="003399"/>
                </a:solidFill>
                <a:latin typeface="Arial" pitchFamily="34" charset="0"/>
                <a:ea typeface="+mn-ea"/>
                <a:cs typeface="+mn-cs"/>
              </a:defRPr>
            </a:lvl9pPr>
          </a:lstStyle>
          <a:p>
            <a:pPr algn="ctr"/>
            <a:r>
              <a:rPr sz="800" b="0">
                <a:solidFill>
                  <a:srgbClr val="000000"/>
                </a:solidFill>
              </a:rPr>
              <a:t>第二十六页，共五十六页。</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87" name=""/>
          <p:cNvSpPr/>
          <p:nvPr>
            <p:ph type="title" idx="4294967295"/>
          </p:nvPr>
        </p:nvSpPr>
        <p:spPr>
          <a:xfrm>
            <a:off x="459486" y="229743"/>
            <a:ext cx="8270748" cy="1148715"/>
          </a:xfrm>
          <a:prstGeom prst="rect">
            <a:avLst/>
          </a:prstGeom>
          <a:noFill/>
          <a:ln cap="flat">
            <a:noFill/>
            <a:prstDash val="solid"/>
            <a:miter lim="800000"/>
            <a:headEnd type="none" w="med" len="med"/>
            <a:tailEnd type="none" w="med" len="med"/>
          </a:ln>
        </p:spPr>
        <p:txBody>
          <a:bodyPr anchor="ctr" anchorCtr="0"/>
          <a:lstStyle>
            <a:lvl1pPr marL="0" indent="0" algn="ctr" defTabSz="918972" rtl="0" eaLnBrk="1" fontAlgn="base" hangingPunct="1">
              <a:lnSpc>
                <a:spcPct val="100000"/>
              </a:lnSpc>
              <a:spcBef>
                <a:spcPct val="0"/>
              </a:spcBef>
              <a:spcAft>
                <a:spcPct val="0"/>
              </a:spcAft>
              <a:buClrTx/>
              <a:buSzTx/>
              <a:buFontTx/>
              <a:buNone/>
              <a:defRPr kumimoji="0" lang="zh-CN" altLang="en-US" sz="4422" b="1" i="0" u="none">
                <a:solidFill>
                  <a:srgbClr val="FFCC99"/>
                </a:solidFill>
                <a:effectLst>
                  <a:outerShdw blurRad="38100" dist="38100" dir="2700000" algn="tl">
                    <a:srgbClr val="000000"/>
                  </a:outerShdw>
                </a:effectLst>
                <a:latin typeface="Arial" pitchFamily="34" charset="0"/>
                <a:ea typeface="隶书" charset="-122"/>
              </a:defRPr>
            </a:lvl1pPr>
          </a:lstStyle>
          <a:p>
            <a:pPr lvl="0"/>
            <a:r>
              <a:rPr>
                <a:solidFill>
                  <a:srgbClr val="000000"/>
                </a:solidFill>
                <a:latin typeface="华文行楷" charset="-122"/>
                <a:ea typeface="华文行楷" charset="-122"/>
              </a:rPr>
              <a:t>清洗步骤〔3〕</a:t>
            </a:r>
            <a:endParaRPr>
              <a:solidFill>
                <a:srgbClr val="FF9900"/>
              </a:solidFill>
              <a:latin typeface="华文行楷" charset="-122"/>
              <a:ea typeface="华文行楷" charset="-122"/>
            </a:endParaRPr>
          </a:p>
        </p:txBody>
      </p:sp>
      <p:sp>
        <p:nvSpPr>
          <p:cNvPr id="2188" name=""/>
          <p:cNvSpPr/>
          <p:nvPr>
            <p:ph type="body" idx="4294967295"/>
          </p:nvPr>
        </p:nvSpPr>
        <p:spPr>
          <a:xfrm>
            <a:off x="470655" y="1636919"/>
            <a:ext cx="8270748" cy="4518279"/>
          </a:xfrm>
          <a:prstGeom prst="rect">
            <a:avLst/>
          </a:prstGeom>
          <a:noFill/>
          <a:ln cap="flat">
            <a:noFill/>
            <a:prstDash val="solid"/>
            <a:miter lim="800000"/>
            <a:headEnd type="none" w="med" len="med"/>
            <a:tailEnd type="none" w="med" len="med"/>
          </a:ln>
        </p:spPr>
        <p:txBody>
          <a:bodyPr/>
          <a:lstStyle>
            <a:lvl1pPr marL="344615" indent="-344615"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3216" b="0" i="0" u="none">
                <a:solidFill>
                  <a:schemeClr val="tx1"/>
                </a:solidFill>
                <a:latin typeface="Arial" pitchFamily="34" charset="0"/>
                <a:ea typeface="宋体" charset="-122"/>
              </a:defRPr>
            </a:lvl1pPr>
            <a:lvl2pPr marL="746665" indent="-287179"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814" b="0" i="0" u="none">
                <a:solidFill>
                  <a:schemeClr val="tx1"/>
                </a:solidFill>
                <a:latin typeface="Arial" pitchFamily="34" charset="0"/>
                <a:ea typeface="宋体" charset="-122"/>
              </a:defRPr>
            </a:lvl2pPr>
            <a:lvl3pPr marL="1148715"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412" b="0" i="0" u="none">
                <a:solidFill>
                  <a:schemeClr val="tx1"/>
                </a:solidFill>
                <a:latin typeface="Arial" pitchFamily="34" charset="0"/>
                <a:ea typeface="宋体" charset="-122"/>
              </a:defRPr>
            </a:lvl3pPr>
            <a:lvl4pPr marL="1608201"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4pPr>
            <a:lvl5pPr marL="2067687"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5pPr>
          </a:lstStyle>
          <a:p>
            <a:pPr lvl="0"/>
            <a:r>
              <a:rPr sz="3820" b="1">
                <a:solidFill>
                  <a:srgbClr val="FF00C0"/>
                </a:solidFill>
              </a:rPr>
              <a:t>漂洗:</a:t>
            </a:r>
            <a:r>
              <a:rPr sz="3218">
                <a:solidFill>
                  <a:srgbClr val="0000C0"/>
                </a:solidFill>
              </a:rPr>
              <a:t>多酶洗液浸泡后的内镜用水枪或注射器彻底冲洗各管道,以去除管道内的酶洗液及松脱的污物。</a:t>
            </a:r>
            <a:r>
              <a:rPr>
                <a:solidFill>
                  <a:srgbClr val="0000C0"/>
                </a:solidFill>
              </a:rPr>
              <a:t>直到沒有泡沫为止(无泡多酶清洁剂好沖洗不易残留)。</a:t>
            </a:r>
          </a:p>
          <a:p>
            <a:pPr lvl="0">
              <a:buNone/>
            </a:pPr>
            <a:endParaRPr sz="3618"/>
          </a:p>
        </p:txBody>
      </p:sp>
      <p:sp>
        <p:nvSpPr>
          <p:cNvPr id="2189" name="Date Placeholder 1"/>
          <p:cNvSpPr>
            <a:spLocks noGrp="1"/>
          </p:cNvSpPr>
          <p:nvPr>
            <p:ph type="dt" sz="half" idx="10"/>
          </p:nvPr>
        </p:nvSpPr>
        <p:spPr/>
        <p:txBody>
          <a:bodyPr/>
          <a:lstStyle/>
          <a:p>
            <a:pPr lvl="0" eaLnBrk="1" hangingPunct="1"/>
            <a:r>
              <a:rPr sz="1006">
                <a:solidFill>
                  <a:srgbClr val="000026">
                    <a:alpha val="0"/>
                  </a:srgbClr>
                </a:solidFill>
                <a:effectLst>
                  <a:outerShdw blurRad="38100" dist="38100" dir="2700000" algn="tl">
                    <a:srgbClr val="000000"/>
                  </a:outerShdw>
                </a:effectLst>
                <a:latin typeface="Arial" pitchFamily="34" charset="0"/>
                <a:ea typeface="宋体" charset="-122"/>
              </a:rPr>
              <a:t>２００8－9-22</a:t>
            </a:r>
          </a:p>
        </p:txBody>
      </p:sp>
      <p:sp>
        <p:nvSpPr>
          <p:cNvPr id="2190" name="Slide Number Placeholder 3"/>
          <p:cNvSpPr>
            <a:spLocks noGrp="1"/>
          </p:cNvSpPr>
          <p:nvPr>
            <p:ph type="sldNum" sz="quarter" idx="12"/>
          </p:nvPr>
        </p:nvSpPr>
        <p:spPr/>
        <p:txBody>
          <a:bodyPr/>
          <a:lstStyle/>
          <a:p>
            <a:pPr lvl="0" algn="r" eaLnBrk="1" hangingPunct="1"/>
            <a:fld id="{5D176239-D7F4-4DAE-B434-114EB4984611}" type="slidenum">
              <a:rPr sz="906">
                <a:solidFill>
                  <a:srgbClr val="000026">
                    <a:alpha val="0"/>
                  </a:srgbClr>
                </a:solidFill>
                <a:effectLst>
                  <a:outerShdw blurRad="38100" dist="38100" dir="2700000" algn="tl">
                    <a:srgbClr val="000000"/>
                  </a:outerShdw>
                </a:effectLst>
                <a:latin typeface="Arial" pitchFamily="34" charset="0"/>
                <a:ea typeface="宋体" charset="-122"/>
              </a:rPr>
              <a:t>27</a:t>
            </a:fld>
          </a:p>
        </p:txBody>
      </p:sp>
      <p:sp>
        <p:nvSpPr>
          <p:cNvPr id="2192" name="New shape"/>
          <p:cNvSpPr/>
          <p:nvPr/>
        </p:nvSpPr>
        <p:spPr>
          <a:xfrm>
            <a:off x="0" y="6638290"/>
            <a:ext cx="918972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3399"/>
                </a:solidFill>
                <a:latin typeface="Arial" pitchFamily="34" charset="0"/>
                <a:ea typeface="+mn-ea"/>
                <a:cs typeface="+mn-cs"/>
              </a:defRPr>
            </a:lvl1pPr>
            <a:lvl2pPr marL="457200" algn="l" defTabSz="914400" rtl="0" eaLnBrk="1" latinLnBrk="0" hangingPunct="1">
              <a:defRPr sz="1800" kern="1200">
                <a:solidFill>
                  <a:srgbClr val="003399"/>
                </a:solidFill>
                <a:latin typeface="Arial" pitchFamily="34" charset="0"/>
                <a:ea typeface="+mn-ea"/>
                <a:cs typeface="+mn-cs"/>
              </a:defRPr>
            </a:lvl2pPr>
            <a:lvl3pPr marL="914400" algn="l" defTabSz="914400" rtl="0" eaLnBrk="1" latinLnBrk="0" hangingPunct="1">
              <a:defRPr sz="1800" kern="1200">
                <a:solidFill>
                  <a:srgbClr val="003399"/>
                </a:solidFill>
                <a:latin typeface="Arial" pitchFamily="34" charset="0"/>
                <a:ea typeface="+mn-ea"/>
                <a:cs typeface="+mn-cs"/>
              </a:defRPr>
            </a:lvl3pPr>
            <a:lvl4pPr marL="1371600" algn="l" defTabSz="914400" rtl="0" eaLnBrk="1" latinLnBrk="0" hangingPunct="1">
              <a:defRPr sz="1800" kern="1200">
                <a:solidFill>
                  <a:srgbClr val="003399"/>
                </a:solidFill>
                <a:latin typeface="Arial" pitchFamily="34" charset="0"/>
                <a:ea typeface="+mn-ea"/>
                <a:cs typeface="+mn-cs"/>
              </a:defRPr>
            </a:lvl4pPr>
            <a:lvl5pPr marL="1828800" algn="l" defTabSz="914400" rtl="0" eaLnBrk="1" latinLnBrk="0" hangingPunct="1">
              <a:defRPr sz="1800" kern="1200">
                <a:solidFill>
                  <a:srgbClr val="003399"/>
                </a:solidFill>
                <a:latin typeface="Arial" pitchFamily="34" charset="0"/>
                <a:ea typeface="+mn-ea"/>
                <a:cs typeface="+mn-cs"/>
              </a:defRPr>
            </a:lvl5pPr>
            <a:lvl6pPr marL="2286000" algn="l" defTabSz="914400" rtl="0" eaLnBrk="1" latinLnBrk="0" hangingPunct="1">
              <a:defRPr sz="1800" kern="1200">
                <a:solidFill>
                  <a:srgbClr val="003399"/>
                </a:solidFill>
                <a:latin typeface="Arial" pitchFamily="34" charset="0"/>
                <a:ea typeface="+mn-ea"/>
                <a:cs typeface="+mn-cs"/>
              </a:defRPr>
            </a:lvl6pPr>
            <a:lvl7pPr marL="2743200" algn="l" defTabSz="914400" rtl="0" eaLnBrk="1" latinLnBrk="0" hangingPunct="1">
              <a:defRPr sz="1800" kern="1200">
                <a:solidFill>
                  <a:srgbClr val="003399"/>
                </a:solidFill>
                <a:latin typeface="Arial" pitchFamily="34" charset="0"/>
                <a:ea typeface="+mn-ea"/>
                <a:cs typeface="+mn-cs"/>
              </a:defRPr>
            </a:lvl7pPr>
            <a:lvl8pPr marL="3200400" algn="l" defTabSz="914400" rtl="0" eaLnBrk="1" latinLnBrk="0" hangingPunct="1">
              <a:defRPr sz="1800" kern="1200">
                <a:solidFill>
                  <a:srgbClr val="003399"/>
                </a:solidFill>
                <a:latin typeface="Arial" pitchFamily="34" charset="0"/>
                <a:ea typeface="+mn-ea"/>
                <a:cs typeface="+mn-cs"/>
              </a:defRPr>
            </a:lvl8pPr>
            <a:lvl9pPr marL="3657600" algn="l" defTabSz="914400" rtl="0" eaLnBrk="1" latinLnBrk="0" hangingPunct="1">
              <a:defRPr sz="1800" kern="1200">
                <a:solidFill>
                  <a:srgbClr val="003399"/>
                </a:solidFill>
                <a:latin typeface="Arial" pitchFamily="34" charset="0"/>
                <a:ea typeface="+mn-ea"/>
                <a:cs typeface="+mn-cs"/>
              </a:defRPr>
            </a:lvl9pPr>
          </a:lstStyle>
          <a:p>
            <a:pPr algn="ctr"/>
            <a:r>
              <a:rPr sz="800" b="0">
                <a:solidFill>
                  <a:srgbClr val="000000"/>
                </a:solidFill>
              </a:rPr>
              <a:t>第二十七页，共五十六页。</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91" name=""/>
          <p:cNvSpPr/>
          <p:nvPr>
            <p:ph type="title" idx="4294967295"/>
          </p:nvPr>
        </p:nvSpPr>
        <p:spPr>
          <a:xfrm>
            <a:off x="459486" y="229743"/>
            <a:ext cx="8270748" cy="1148715"/>
          </a:xfrm>
          <a:prstGeom prst="rect">
            <a:avLst/>
          </a:prstGeom>
          <a:noFill/>
          <a:ln cap="flat">
            <a:noFill/>
            <a:prstDash val="solid"/>
            <a:miter lim="800000"/>
            <a:headEnd type="none" w="med" len="med"/>
            <a:tailEnd type="none" w="med" len="med"/>
          </a:ln>
        </p:spPr>
        <p:txBody>
          <a:bodyPr anchor="ctr" anchorCtr="0"/>
          <a:lstStyle>
            <a:lvl1pPr marL="0" indent="0" algn="ctr" defTabSz="918972" rtl="0" eaLnBrk="1" fontAlgn="base" hangingPunct="1">
              <a:lnSpc>
                <a:spcPct val="100000"/>
              </a:lnSpc>
              <a:spcBef>
                <a:spcPct val="0"/>
              </a:spcBef>
              <a:spcAft>
                <a:spcPct val="0"/>
              </a:spcAft>
              <a:buClrTx/>
              <a:buSzTx/>
              <a:buFontTx/>
              <a:buNone/>
              <a:defRPr kumimoji="0" lang="zh-CN" altLang="en-US" sz="4422" b="1" i="0" u="none">
                <a:solidFill>
                  <a:srgbClr val="FFCC99"/>
                </a:solidFill>
                <a:effectLst>
                  <a:outerShdw blurRad="38100" dist="38100" dir="2700000" algn="tl">
                    <a:srgbClr val="000000"/>
                  </a:outerShdw>
                </a:effectLst>
                <a:latin typeface="Arial" pitchFamily="34" charset="0"/>
                <a:ea typeface="隶书" charset="-122"/>
              </a:defRPr>
            </a:lvl1pPr>
          </a:lstStyle>
          <a:p>
            <a:pPr lvl="0"/>
            <a:r>
              <a:rPr>
                <a:solidFill>
                  <a:srgbClr val="0000C0"/>
                </a:solidFill>
                <a:ea typeface="华文行楷" charset="-122"/>
              </a:rPr>
              <a:t>注意：刷洗所有管道</a:t>
            </a:r>
            <a:endParaRPr>
              <a:ea typeface="华文行楷" charset="-122"/>
            </a:endParaRPr>
          </a:p>
        </p:txBody>
      </p:sp>
      <p:sp>
        <p:nvSpPr>
          <p:cNvPr id="2192" name=""/>
          <p:cNvSpPr/>
          <p:nvPr>
            <p:ph type="body" idx="4294967295"/>
          </p:nvPr>
        </p:nvSpPr>
        <p:spPr>
          <a:xfrm>
            <a:off x="0" y="1636918"/>
            <a:ext cx="9189720" cy="5255371"/>
          </a:xfrm>
          <a:prstGeom prst="rect">
            <a:avLst/>
          </a:prstGeom>
          <a:noFill/>
          <a:ln cap="flat">
            <a:noFill/>
            <a:prstDash val="solid"/>
            <a:miter lim="800000"/>
            <a:headEnd type="none" w="med" len="med"/>
            <a:tailEnd type="none" w="med" len="med"/>
          </a:ln>
        </p:spPr>
        <p:txBody>
          <a:bodyPr/>
          <a:lstStyle>
            <a:lvl1pPr marL="344615" indent="-344615"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3216" b="0" i="0" u="none">
                <a:solidFill>
                  <a:schemeClr val="tx1"/>
                </a:solidFill>
                <a:latin typeface="Arial" pitchFamily="34" charset="0"/>
                <a:ea typeface="宋体" charset="-122"/>
              </a:defRPr>
            </a:lvl1pPr>
            <a:lvl2pPr marL="746665" indent="-287179"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814" b="0" i="0" u="none">
                <a:solidFill>
                  <a:schemeClr val="tx1"/>
                </a:solidFill>
                <a:latin typeface="Arial" pitchFamily="34" charset="0"/>
                <a:ea typeface="宋体" charset="-122"/>
              </a:defRPr>
            </a:lvl2pPr>
            <a:lvl3pPr marL="1148715"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412" b="0" i="0" u="none">
                <a:solidFill>
                  <a:schemeClr val="tx1"/>
                </a:solidFill>
                <a:latin typeface="Arial" pitchFamily="34" charset="0"/>
                <a:ea typeface="宋体" charset="-122"/>
              </a:defRPr>
            </a:lvl3pPr>
            <a:lvl4pPr marL="1608201"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4pPr>
            <a:lvl5pPr marL="2067687" indent="-229743" algn="l" defTabSz="918972" rtl="0" eaLnBrk="1" fontAlgn="base" hangingPunct="1">
              <a:lnSpc>
                <a:spcPct val="100000"/>
              </a:lnSpc>
              <a:spcBef>
                <a:spcPct val="20000"/>
              </a:spcBef>
              <a:spcAft>
                <a:spcPct val="0"/>
              </a:spcAft>
              <a:buClr>
                <a:srgbClr val="FF0000"/>
              </a:buClr>
              <a:buSzTx/>
              <a:buFont typeface="Wingdings" charset="2"/>
              <a:buChar char="q"/>
              <a:defRPr kumimoji="0" lang="zh-CN" altLang="en-US" sz="2010" b="0" i="0" u="none">
                <a:solidFill>
                  <a:schemeClr val="tx1"/>
                </a:solidFill>
                <a:latin typeface="Arial" pitchFamily="34" charset="0"/>
                <a:ea typeface="宋体" charset="-122"/>
              </a:defRPr>
            </a:lvl5pPr>
          </a:lstStyle>
          <a:p>
            <a:pPr lvl="0"/>
            <a:r>
              <a:rPr>
                <a:solidFill>
                  <a:srgbClr val="0000C0"/>
                </a:solidFill>
              </a:rPr>
              <a:t>用毛刷刷洗所有管道</a:t>
            </a:r>
          </a:p>
          <a:p>
            <a:pPr lvl="0"/>
            <a:r>
              <a:rPr>
                <a:solidFill>
                  <a:srgbClr val="0000C0"/>
                </a:solidFill>
              </a:rPr>
              <a:t>毛刷头应从另一端露出后，洗去毛刷头部的组织碎片。</a:t>
            </a:r>
          </a:p>
          <a:p>
            <a:pPr lvl="0"/>
            <a:r>
              <a:rPr>
                <a:solidFill>
                  <a:srgbClr val="0000C0"/>
                </a:solidFill>
              </a:rPr>
              <a:t>在内镜处理的各个步骤中最重要的一步就是在消毒前进行彻底的手工清洗。</a:t>
            </a:r>
          </a:p>
          <a:p>
            <a:pPr lvl="0"/>
            <a:r>
              <a:rPr>
                <a:solidFill>
                  <a:srgbClr val="0000C0"/>
                </a:solidFill>
              </a:rPr>
              <a:t>没有彻底的清洗就无法到达消毒/灭菌。</a:t>
            </a:r>
          </a:p>
          <a:p>
            <a:pPr lvl="0"/>
            <a:r>
              <a:rPr>
                <a:solidFill>
                  <a:srgbClr val="0000C0"/>
                </a:solidFill>
              </a:rPr>
              <a:t>即使延长在消毒剂中的接触时间。</a:t>
            </a:r>
          </a:p>
        </p:txBody>
      </p:sp>
      <p:sp>
        <p:nvSpPr>
          <p:cNvPr id="2193" name="Date Placeholder 1"/>
          <p:cNvSpPr>
            <a:spLocks noGrp="1"/>
          </p:cNvSpPr>
          <p:nvPr>
            <p:ph type="dt" sz="half" idx="10"/>
          </p:nvPr>
        </p:nvSpPr>
        <p:spPr/>
        <p:txBody>
          <a:bodyPr/>
          <a:lstStyle/>
          <a:p>
            <a:pPr lvl="0" eaLnBrk="1" hangingPunct="1"/>
            <a:r>
              <a:rPr sz="1006">
                <a:solidFill>
                  <a:srgbClr val="000026">
                    <a:alpha val="0"/>
                  </a:srgbClr>
                </a:solidFill>
                <a:effectLst>
                  <a:outerShdw blurRad="38100" dist="38100" dir="2700000" algn="tl">
                    <a:srgbClr val="000000"/>
                  </a:outerShdw>
                </a:effectLst>
                <a:latin typeface="Arial" pitchFamily="34" charset="0"/>
                <a:ea typeface="宋体" charset="-122"/>
              </a:rPr>
              <a:t>２００8－9-22</a:t>
            </a:r>
          </a:p>
        </p:txBody>
      </p:sp>
      <p:sp>
        <p:nvSpPr>
          <p:cNvPr id="2194" name="Slide Number Placeholder 3"/>
          <p:cNvSpPr>
            <a:spLocks noGrp="1"/>
          </p:cNvSpPr>
          <p:nvPr>
            <p:ph type="sldNum" sz="quarter" idx="12"/>
          </p:nvPr>
        </p:nvSpPr>
        <p:spPr/>
        <p:txBody>
          <a:bodyPr/>
          <a:lstStyle/>
          <a:p>
            <a:pPr lvl="0" algn="r" eaLnBrk="1" hangingPunct="1"/>
            <a:fld id="{B9060141-9C94-43D2-A3FC-F6B5FE79974D}" type="slidenum">
              <a:rPr sz="1106">
                <a:solidFill>
                  <a:srgbClr val="000026">
                    <a:alpha val="0"/>
                  </a:srgbClr>
                </a:solidFill>
                <a:effectLst>
                  <a:outerShdw blurRad="38100" dist="38100" dir="2700000" algn="tl">
                    <a:srgbClr val="000000"/>
                  </a:outerShdw>
                </a:effectLst>
                <a:latin typeface="Arial" pitchFamily="34" charset="0"/>
                <a:ea typeface="宋体" charset="-122"/>
              </a:rPr>
              <a:t>28</a:t>
            </a:fld>
          </a:p>
        </p:txBody>
      </p:sp>
      <p:sp>
        <p:nvSpPr>
          <p:cNvPr id="2196" name="New shape"/>
          <p:cNvSpPr/>
          <p:nvPr/>
        </p:nvSpPr>
        <p:spPr>
          <a:xfrm>
            <a:off x="0" y="6638290"/>
            <a:ext cx="918972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3399"/>
                </a:solidFill>
                <a:latin typeface="Arial" pitchFamily="34" charset="0"/>
                <a:ea typeface="+mn-ea"/>
                <a:cs typeface="+mn-cs"/>
              </a:defRPr>
            </a:lvl1pPr>
            <a:lvl2pPr marL="457200" algn="l" defTabSz="914400" rtl="0" eaLnBrk="1" latinLnBrk="0" hangingPunct="1">
              <a:defRPr sz="1800" kern="1200">
                <a:solidFill>
                  <a:srgbClr val="003399"/>
                </a:solidFill>
                <a:latin typeface="Arial" pitchFamily="34" charset="0"/>
                <a:ea typeface="+mn-ea"/>
                <a:cs typeface="+mn-cs"/>
              </a:defRPr>
            </a:lvl2pPr>
            <a:lvl3pPr marL="914400" algn="l" defTabSz="914400" rtl="0" eaLnBrk="1" latinLnBrk="0" hangingPunct="1">
              <a:defRPr sz="1800" kern="1200">
                <a:solidFill>
                  <a:srgbClr val="003399"/>
                </a:solidFill>
                <a:latin typeface="Arial" pitchFamily="34" charset="0"/>
                <a:ea typeface="+mn-ea"/>
                <a:cs typeface="+mn-cs"/>
              </a:defRPr>
            </a:lvl3pPr>
            <a:lvl4pPr marL="1371600" algn="l" defTabSz="914400" rtl="0" eaLnBrk="1" latinLnBrk="0" hangingPunct="1">
              <a:defRPr sz="1800" kern="1200">
                <a:solidFill>
                  <a:srgbClr val="003399"/>
                </a:solidFill>
                <a:latin typeface="Arial" pitchFamily="34" charset="0"/>
                <a:ea typeface="+mn-ea"/>
                <a:cs typeface="+mn-cs"/>
              </a:defRPr>
            </a:lvl4pPr>
            <a:lvl5pPr marL="1828800" algn="l" defTabSz="914400" rtl="0" eaLnBrk="1" latinLnBrk="0" hangingPunct="1">
              <a:defRPr sz="1800" kern="1200">
                <a:solidFill>
                  <a:srgbClr val="003399"/>
                </a:solidFill>
                <a:latin typeface="Arial" pitchFamily="34" charset="0"/>
                <a:ea typeface="+mn-ea"/>
                <a:cs typeface="+mn-cs"/>
              </a:defRPr>
            </a:lvl5pPr>
            <a:lvl6pPr marL="2286000" algn="l" defTabSz="914400" rtl="0" eaLnBrk="1" latinLnBrk="0" hangingPunct="1">
              <a:defRPr sz="1800" kern="1200">
                <a:solidFill>
                  <a:srgbClr val="003399"/>
                </a:solidFill>
                <a:latin typeface="Arial" pitchFamily="34" charset="0"/>
                <a:ea typeface="+mn-ea"/>
                <a:cs typeface="+mn-cs"/>
              </a:defRPr>
            </a:lvl6pPr>
            <a:lvl7pPr marL="2743200" algn="l" defTabSz="914400" rtl="0" eaLnBrk="1" latinLnBrk="0" hangingPunct="1">
              <a:defRPr sz="1800" kern="1200">
                <a:solidFill>
                  <a:srgbClr val="003399"/>
                </a:solidFill>
                <a:latin typeface="Arial" pitchFamily="34" charset="0"/>
                <a:ea typeface="+mn-ea"/>
                <a:cs typeface="+mn-cs"/>
              </a:defRPr>
            </a:lvl7pPr>
            <a:lvl8pPr marL="3200400" algn="l" defTabSz="914400" rtl="0" eaLnBrk="1" latinLnBrk="0" hangingPunct="1">
              <a:defRPr sz="1800" kern="1200">
                <a:solidFill>
                  <a:srgbClr val="003399"/>
                </a:solidFill>
                <a:latin typeface="Arial" pitchFamily="34" charset="0"/>
                <a:ea typeface="+mn-ea"/>
                <a:cs typeface="+mn-cs"/>
              </a:defRPr>
            </a:lvl8pPr>
            <a:lvl9pPr marL="3657600" algn="l" defTabSz="914400" rtl="0" eaLnBrk="1" latinLnBrk="0" hangingPunct="1">
              <a:defRPr sz="1800" kern="1200">
                <a:solidFill>
                  <a:srgbClr val="003399"/>
                </a:solidFill>
                <a:latin typeface="Arial" pitchFamily="34" charset="0"/>
                <a:ea typeface="+mn-ea"/>
                <a:cs typeface="+mn-cs"/>
              </a:defRPr>
            </a:lvl9pPr>
          </a:lstStyle>
          <a:p>
            <a:pPr algn="ctr"/>
            <a:r>
              <a:rPr sz="800" b="0">
                <a:solidFill>
                  <a:srgbClr val="000000"/>
                </a:solidFill>
              </a:rPr>
              <a:t>第二十八页，共五十六页。</a:t>
            </a: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919720" cy="562229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https://d.book118.com/868061063002006041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2母版">
  <a:themeElements>
    <a:clrScheme name=" overriden 5">
      <a:dk1>
        <a:srgbClr val="FFFFFF"/>
      </a:dk1>
      <a:lt1>
        <a:srgbClr val="003399"/>
      </a:lt1>
      <a:dk2>
        <a:srgbClr val="E3E3FF"/>
      </a:dk2>
      <a:lt2>
        <a:srgbClr val="463416"/>
      </a:lt2>
      <a:accent1>
        <a:srgbClr val="3399FF"/>
      </a:accent1>
      <a:accent2>
        <a:srgbClr val="33CCCC"/>
      </a:accent2>
      <a:accent3>
        <a:srgbClr val="9BBB59"/>
      </a:accent3>
      <a:accent4>
        <a:srgbClr val="8064A2"/>
      </a:accent4>
      <a:accent5>
        <a:srgbClr val="4BACC6"/>
      </a:accent5>
      <a:accent6>
        <a:srgbClr val="F79646"/>
      </a:accent6>
      <a:hlink>
        <a:srgbClr val="00FFCC"/>
      </a:hlink>
      <a:folHlink>
        <a:srgbClr val="808000"/>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overriden 1">
        <a:dk1>
          <a:srgbClr val="4C3A1C"/>
        </a:dk1>
        <a:lt1>
          <a:srgbClr val="FFFFFF"/>
        </a:lt1>
        <a:dk2>
          <a:srgbClr val="993300"/>
        </a:dk2>
        <a:lt2>
          <a:srgbClr val="CCAA00"/>
        </a:lt2>
        <a:accent1>
          <a:srgbClr val="FF3300"/>
        </a:accent1>
        <a:accent2>
          <a:srgbClr val="9E6600"/>
        </a:accent2>
        <a:accent3>
          <a:srgbClr val="9BBB59"/>
        </a:accent3>
        <a:accent4>
          <a:srgbClr val="8064A2"/>
        </a:accent4>
        <a:accent5>
          <a:srgbClr val="4BACC6"/>
        </a:accent5>
        <a:accent6>
          <a:srgbClr val="F79646"/>
        </a:accent6>
        <a:hlink>
          <a:srgbClr val="FFCC00"/>
        </a:hlink>
        <a:folHlink>
          <a:srgbClr val="F7DC97"/>
        </a:folHlink>
      </a:clrScheme>
      <a:clrMap bg1="dk2" tx1="lt1" bg2="dk1" tx2="lt2" accent1="accent1" accent2="accent2" accent3="accent3" accent4="accent4" accent5="accent5" accent6="accent6" hlink="hlink" folHlink="folHlink"/>
    </a:extraClrScheme>
    <a:extraClrScheme>
      <a:clrScheme name=" overriden 2">
        <a:dk1>
          <a:srgbClr val="3D0058"/>
        </a:dk1>
        <a:lt1>
          <a:srgbClr val="FFFFFF"/>
        </a:lt1>
        <a:dk2>
          <a:srgbClr val="9188B0"/>
        </a:dk2>
        <a:lt2>
          <a:srgbClr val="DDE0DC"/>
        </a:lt2>
        <a:accent1>
          <a:srgbClr val="FFCC00"/>
        </a:accent1>
        <a:accent2>
          <a:srgbClr val="4C3D78"/>
        </a:accent2>
        <a:accent3>
          <a:srgbClr val="9BBB59"/>
        </a:accent3>
        <a:accent4>
          <a:srgbClr val="8064A2"/>
        </a:accent4>
        <a:accent5>
          <a:srgbClr val="4BACC6"/>
        </a:accent5>
        <a:accent6>
          <a:srgbClr val="F79646"/>
        </a:accent6>
        <a:hlink>
          <a:srgbClr val="743D78"/>
        </a:hlink>
        <a:folHlink>
          <a:srgbClr val="CC9900"/>
        </a:folHlink>
      </a:clrScheme>
      <a:clrMap bg1="dk2" tx1="lt1" bg2="dk1" tx2="lt2" accent1="accent1" accent2="accent2" accent3="accent3" accent4="accent4" accent5="accent5" accent6="accent6" hlink="hlink" folHlink="folHlink"/>
    </a:extraClrScheme>
    <a:extraClrScheme>
      <a:clrScheme name=" overriden 3">
        <a:dk1>
          <a:srgbClr val="10104C"/>
        </a:dk1>
        <a:lt1>
          <a:srgbClr val="FFFFFF"/>
        </a:lt1>
        <a:dk2>
          <a:srgbClr val="003366"/>
        </a:dk2>
        <a:lt2>
          <a:srgbClr val="C6CCD4"/>
        </a:lt2>
        <a:accent1>
          <a:srgbClr val="33CCFF"/>
        </a:accent1>
        <a:accent2>
          <a:srgbClr val="5B5B8D"/>
        </a:accent2>
        <a:accent3>
          <a:srgbClr val="9BBB59"/>
        </a:accent3>
        <a:accent4>
          <a:srgbClr val="8064A2"/>
        </a:accent4>
        <a:accent5>
          <a:srgbClr val="4BACC6"/>
        </a:accent5>
        <a:accent6>
          <a:srgbClr val="F79646"/>
        </a:accent6>
        <a:hlink>
          <a:srgbClr val="4529AB"/>
        </a:hlink>
        <a:folHlink>
          <a:srgbClr val="00CC99"/>
        </a:folHlink>
      </a:clrScheme>
      <a:clrMap bg1="dk2" tx1="lt1" bg2="dk1" tx2="lt2" accent1="accent1" accent2="accent2" accent3="accent3" accent4="accent4" accent5="accent5" accent6="accent6" hlink="hlink" folHlink="folHlink"/>
    </a:extraClrScheme>
    <a:extraClrScheme>
      <a:clrScheme name=" overriden 4">
        <a:dk1>
          <a:srgbClr val="000099"/>
        </a:dk1>
        <a:lt1>
          <a:srgbClr val="FFFFFF"/>
        </a:lt1>
        <a:dk2>
          <a:srgbClr val="B0C8CA"/>
        </a:dk2>
        <a:lt2>
          <a:srgbClr val="FFFFFF"/>
        </a:lt2>
        <a:accent1>
          <a:srgbClr val="89C4FF"/>
        </a:accent1>
        <a:accent2>
          <a:srgbClr val="00008C"/>
        </a:accent2>
        <a:accent3>
          <a:srgbClr val="9BBB59"/>
        </a:accent3>
        <a:accent4>
          <a:srgbClr val="8064A2"/>
        </a:accent4>
        <a:accent5>
          <a:srgbClr val="4BACC6"/>
        </a:accent5>
        <a:accent6>
          <a:srgbClr val="F79646"/>
        </a:accent6>
        <a:hlink>
          <a:srgbClr val="6666FF"/>
        </a:hlink>
        <a:folHlink>
          <a:srgbClr val="C0C0C0"/>
        </a:folHlink>
      </a:clrScheme>
      <a:clrMap bg1="dk1" tx1="lt2" bg2="dk2" tx2="lt1" accent1="accent1" accent2="accent2" accent3="accent3" accent4="accent4" accent5="accent5" accent6="accent6" hlink="hlink" folHlink="folHlink"/>
    </a:extraClrScheme>
    <a:extraClrScheme>
      <a:clrScheme name=" overriden 5">
        <a:dk1>
          <a:srgbClr val="FFFFFF"/>
        </a:dk1>
        <a:lt1>
          <a:srgbClr val="003399"/>
        </a:lt1>
        <a:dk2>
          <a:srgbClr val="E3E3FF"/>
        </a:dk2>
        <a:lt2>
          <a:srgbClr val="463416"/>
        </a:lt2>
        <a:accent1>
          <a:srgbClr val="3399FF"/>
        </a:accent1>
        <a:accent2>
          <a:srgbClr val="33CCCC"/>
        </a:accent2>
        <a:accent3>
          <a:srgbClr val="9BBB59"/>
        </a:accent3>
        <a:accent4>
          <a:srgbClr val="8064A2"/>
        </a:accent4>
        <a:accent5>
          <a:srgbClr val="4BACC6"/>
        </a:accent5>
        <a:accent6>
          <a:srgbClr val="F79646"/>
        </a:accent6>
        <a:hlink>
          <a:srgbClr val="00FFCC"/>
        </a:hlink>
        <a:folHlink>
          <a:srgbClr val="808000"/>
        </a:folHlink>
      </a:clrScheme>
      <a:clrMap bg1="lt1" tx1="dk1" bg2="lt2" tx2="dk2" accent1="accent1" accent2="accent2" accent3="accent3" accent4="accent4" accent5="accent5" accent6="accent6" hlink="hlink" folHlink="folHlink"/>
    </a:extraClrScheme>
    <a:extraClrScheme>
      <a:clrScheme name=" overriden 6">
        <a:dk1>
          <a:srgbClr val="809296"/>
        </a:dk1>
        <a:lt1>
          <a:srgbClr val="FFFFFF"/>
        </a:lt1>
        <a:dk2>
          <a:srgbClr val="6699FF"/>
        </a:dk2>
        <a:lt2>
          <a:srgbClr val="B3EDFF"/>
        </a:lt2>
        <a:accent1>
          <a:srgbClr val="FF9933"/>
        </a:accent1>
        <a:accent2>
          <a:srgbClr val="FFAA99"/>
        </a:accent2>
        <a:accent3>
          <a:srgbClr val="9BBB59"/>
        </a:accent3>
        <a:accent4>
          <a:srgbClr val="8064A2"/>
        </a:accent4>
        <a:accent5>
          <a:srgbClr val="4BACC6"/>
        </a:accent5>
        <a:accent6>
          <a:srgbClr val="F79646"/>
        </a:accent6>
        <a:hlink>
          <a:srgbClr val="FFCFAB"/>
        </a:hlink>
        <a:folHlink>
          <a:srgbClr val="CC9900"/>
        </a:folHlink>
      </a:clrScheme>
      <a:clrMap bg1="dk2" tx1="lt1" bg2="dk1" tx2="lt2" accent1="accent1" accent2="accent2" accent3="accent3" accent4="accent4" accent5="accent5" accent6="accent6" hlink="hlink" folHlink="folHlink"/>
    </a:extraClrScheme>
    <a:extraClrScheme>
      <a:clrScheme name=" overriden 7">
        <a:dk1>
          <a:srgbClr val="006666"/>
        </a:dk1>
        <a:lt1>
          <a:srgbClr val="FFFFFF"/>
        </a:lt1>
        <a:dk2>
          <a:srgbClr val="85D1E3"/>
        </a:dk2>
        <a:lt2>
          <a:srgbClr val="CCFFFF"/>
        </a:lt2>
        <a:accent1>
          <a:srgbClr val="FFCC00"/>
        </a:accent1>
        <a:accent2>
          <a:srgbClr val="00CC99"/>
        </a:accent2>
        <a:accent3>
          <a:srgbClr val="9BBB59"/>
        </a:accent3>
        <a:accent4>
          <a:srgbClr val="8064A2"/>
        </a:accent4>
        <a:accent5>
          <a:srgbClr val="4BACC6"/>
        </a:accent5>
        <a:accent6>
          <a:srgbClr val="F79646"/>
        </a:accent6>
        <a:hlink>
          <a:srgbClr val="0099FF"/>
        </a:hlink>
        <a:folHlink>
          <a:srgbClr val="6600CC"/>
        </a:folHlink>
      </a:clrScheme>
      <a:clrMap bg1="dk2" tx1="lt1" bg2="dk1" tx2="lt2" accent1="accent1" accent2="accent2" accent3="accent3" accent4="accent4" accent5="accent5" accent6="accent6" hlink="hlink" folHlink="folHlink"/>
    </a:extraClrScheme>
    <a:extraClrScheme>
      <a:clrScheme name=" overriden 8">
        <a:dk1>
          <a:srgbClr val="404B3D"/>
        </a:dk1>
        <a:lt1>
          <a:srgbClr val="FFFFFF"/>
        </a:lt1>
        <a:dk2>
          <a:srgbClr val="A7A491"/>
        </a:dk2>
        <a:lt2>
          <a:srgbClr val="CCD0CA"/>
        </a:lt2>
        <a:accent1>
          <a:srgbClr val="33CCCC"/>
        </a:accent1>
        <a:accent2>
          <a:srgbClr val="004E4C"/>
        </a:accent2>
        <a:accent3>
          <a:srgbClr val="9BBB59"/>
        </a:accent3>
        <a:accent4>
          <a:srgbClr val="8064A2"/>
        </a:accent4>
        <a:accent5>
          <a:srgbClr val="4BACC6"/>
        </a:accent5>
        <a:accent6>
          <a:srgbClr val="F79646"/>
        </a:accent6>
        <a:hlink>
          <a:srgbClr val="477781"/>
        </a:hlink>
        <a:folHlink>
          <a:srgbClr val="85CC74"/>
        </a:folHlink>
      </a:clrScheme>
      <a:clrMap bg1="dk2" tx1="lt1" bg2="dk1" tx2="lt2" accent1="accent1" accent2="accent2" accent3="accent3" accent4="accent4" accent5="accent5" accent6="accent6" hlink="hlink" folHlink="folHlink"/>
    </a:extraClrScheme>
    <a:extraClrScheme>
      <a:clrScheme name=" overriden 9">
        <a:dk1>
          <a:srgbClr val="000000"/>
        </a:dk1>
        <a:lt1>
          <a:srgbClr val="FFFFFF"/>
        </a:lt1>
        <a:dk2>
          <a:srgbClr val="676597"/>
        </a:dk2>
        <a:lt2>
          <a:srgbClr val="FFFFAF"/>
        </a:lt2>
        <a:accent1>
          <a:srgbClr val="66CCFF"/>
        </a:accent1>
        <a:accent2>
          <a:srgbClr val="CCECFF"/>
        </a:accent2>
        <a:accent3>
          <a:srgbClr val="9BBB59"/>
        </a:accent3>
        <a:accent4>
          <a:srgbClr val="8064A2"/>
        </a:accent4>
        <a:accent5>
          <a:srgbClr val="4BACC6"/>
        </a:accent5>
        <a:accent6>
          <a:srgbClr val="F79646"/>
        </a:accent6>
        <a:hlink>
          <a:srgbClr val="6600CC"/>
        </a:hlink>
        <a:folHlink>
          <a:srgbClr val="008080"/>
        </a:folHlink>
      </a:clrScheme>
      <a:clrMap bg1="lt1" tx1="dk1" bg2="dk2" tx2="lt2" accent1="accent1" accent2="accent2" accent3="accent3" accent4="accent4" accent5="accent5" accent6="accent6" hlink="hlink" folHlink="folHlink"/>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209</Paragraphs>
  <Slides>29</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29</vt:i4>
      </vt:variant>
    </vt:vector>
  </HeadingPairs>
  <TitlesOfParts>
    <vt:vector baseType="lpstr" size="39">
      <vt:lpstr>Arial</vt:lpstr>
      <vt:lpstr>Calibri</vt:lpstr>
      <vt:lpstr>Times New Roman</vt:lpstr>
      <vt:lpstr>隶书</vt:lpstr>
      <vt:lpstr>Wingdings</vt:lpstr>
      <vt:lpstr>宋体</vt:lpstr>
      <vt:lpstr>华文行楷</vt:lpstr>
      <vt:lpstr>新宋体</vt:lpstr>
      <vt:lpstr>仿宋_GB2312</vt:lpstr>
      <vt:lpstr>Office Theme</vt:lpstr>
      <vt:lpstr>PowerPoint Presentation</vt:lpstr>
      <vt:lpstr>主要内容</vt:lpstr>
      <vt:lpstr>一、内镜的清洗消毒与医院感染</vt:lpstr>
      <vt:lpstr>PowerPoint Presentation</vt:lpstr>
      <vt:lpstr>PowerPoint Presentation</vt:lpstr>
      <vt:lpstr>PowerPoint Presentation</vt:lpstr>
      <vt:lpstr>二、内镜清洗消毒现状</vt:lpstr>
      <vt:lpstr>PowerPoint Presentation</vt:lpstr>
      <vt:lpstr>PowerPoint Presentation</vt:lpstr>
      <vt:lpstr>近几年国内各种内镜消毒灭菌效果监测现状</vt:lpstr>
      <vt:lpstr>PowerPoint Presentation</vt:lpstr>
      <vt:lpstr>PowerPoint Presentation</vt:lpstr>
      <vt:lpstr>管理对策</vt:lpstr>
      <vt:lpstr>三、?内镜清洗消毒技术操作标准?要点</vt:lpstr>
      <vt:lpstr>〔一〕概 述</vt:lpstr>
      <vt:lpstr>〔二〕根本要求</vt:lpstr>
      <vt:lpstr>PowerPoint Presentation</vt:lpstr>
      <vt:lpstr>PowerPoint Presentation</vt:lpstr>
      <vt:lpstr>PowerPoint Presentation</vt:lpstr>
      <vt:lpstr>PowerPoint Presentation</vt:lpstr>
      <vt:lpstr>PowerPoint Presentation</vt:lpstr>
      <vt:lpstr>〔三〕内镜的清洗</vt:lpstr>
      <vt:lpstr>清洗步骤〔1)</vt:lpstr>
      <vt:lpstr>水洗</vt:lpstr>
      <vt:lpstr>水洗</vt:lpstr>
      <vt:lpstr> 清洗步骤〔2)</vt:lpstr>
      <vt:lpstr>清洗步骤〔3〕</vt:lpstr>
      <vt:lpstr>注意：刷洗所有管道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2024-09-19T15:13:46.577</cp:lastPrinted>
  <dcterms:created xsi:type="dcterms:W3CDTF">2024-09-19T07:13:46Z</dcterms:created>
  <dcterms:modified xsi:type="dcterms:W3CDTF">2024-09-19T07:13:48Z</dcterms:modified>
</cp:coreProperties>
</file>