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A07CF-2229-446E-9D37-6E26AD4CB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03085-574A-465E-B206-B37D1AD20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C926E-EE86-4945-A003-83F53BF30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52B35-D721-458C-9AA6-B6B2EFA56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177D91-0FC2-4548-B09D-780A46A6E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FE05E7-5322-43C9-B45B-9197A8D90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530F0B-E2C3-4513-B931-7F1FDB3CA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8C825-CAE8-4AE2-AC6B-1DCADD8A5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C6097-967E-4701-81FB-5850E0816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41CE5-E575-4E0C-9449-8B8F5CDDF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8C5BC-EEDE-4D6F-B1B9-7B3EB3D29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6210114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酒店工作人员试用期转正工作总结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转正后的工作展望与计划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对公司的建议与意见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对试用期内的工作表现进行全面回顾和评估，以便更好地适应酒店工作环境和岗位要求，提高工作效率和质量。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试用期工作总结的目的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酒店行业作为服务行业的重要组成部分，对员工的职业素养和服务质量有着较高的要求。通过试用期工作总结，可以发现自身存在的不足，及时改进和提升，为今后的职业发展奠定基础。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试用期工作总结的背景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酒店管理层、人事部门及相关领导。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汇报对象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试用期内的工作表现、工作成果、团队协作、沟通能力、职业素养等方面的总结和反思。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采用书面报告形式，结合具体数据和案例进行分析和阐述。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负责接待入住客人，提供房间预订、登记、结账等服务，确保客人得到热情、专业的接待。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协助客人处理各种问题和需求，包括房间更换、行李寄存、叫车服务等，确保客户满意度。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向客人介绍酒店各项设施和使用方法，如餐厅、健身房、会议室等，提升客户体验。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酒店设施介绍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在试用期内，通过优质的服务和沟通，赢得了客户的高度满意和好评。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积极参与酒店房间推销和预订工作，为酒店带来了稳定的出租率和收益。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房间出租率高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遇到客户投诉时，能够迅速、妥善地处理，避免了不良影响的扩大。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有效处理投诉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工作成果与业绩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与同事协作融洽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在工作中与同事保持良好的沟通和协作，共同为提升酒店服务质量努力。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积极参与团队活动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参加酒店组织的各类团队建设和培训活动，增强团队凝聚力和个人技能。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及时向上级反馈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在工作中遇到问题和困难时，能够主动与上级沟通，寻求支持和解决方案。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外语能力运用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作为酒店工作人员，具备良好的外语能力是必不可少的。在试用期内，我积极提高英语听说读写能力，能够熟练应对外籍客人的需求和问题。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业务知识掌握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在试用期内，通过不断学习和实践，我熟练掌握了酒店前台接待、客房服务、餐饮服务等业务流程和操作规范。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礼仪规范学习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酒店服务注重礼仪和形象，因此我认真学习了酒店礼仪规范，并在日常工作中加以实践，提升了自身的职业素养和形象。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我深刻认识到酒店服务行业的特殊性，注重培养自己的服务意识，时刻关注客人需求，提供热情周到的服务。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服务意识培养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在工作中，我积极与同事、上级和客人进行有效沟通，学会了倾听、表达和反馈的技巧，提高了沟通效率和质量。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酒店工作需要各部门之间的紧密合作，我注重与同事建立良好的工作关系，积极参与团队协作，共同为提升酒店服务质量而努力。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团队协作意识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服务意识与沟通能力增强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在工作中遇到问题时，我能够迅速分析原因并寻找解决方案，及时向同事或上级请教和汇报，确保问题得到妥善处理。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应对挑战心态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面对工作中的挑战和压力时，我能够保持积极的心态和乐观的态度，勇于承担责任和挑战自我，不断提升自己的能力和水平。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灵活应变能力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酒店工作常常需要应对各种突发情况和变化，我注重培养自己的灵活应变能力，能够迅速适应不同场景和需求的变化，确保工作顺利进行。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解决问题与应对挑战能力提高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https://d.book118.com/868062101141006033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2024-09-12T02:36:18.537</cp:lastPrinted>
  <dcterms:created xsi:type="dcterms:W3CDTF">2024-09-11T18:36:18Z</dcterms:created>
  <dcterms:modified xsi:type="dcterms:W3CDTF">2024-09-11T18:36:20Z</dcterms:modified>
</cp:coreProperties>
</file>