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8B1E7-DAB4-40BF-8416-47B26CE0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A875-4FCC-4F39-BB69-4E0F9361C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D106F-ECF2-411F-BAF0-DE6E098FE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D96FF-426C-4CC1-824A-65D45778B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0F8376-9AD8-4AE4-97F9-0DF399A7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768C5-6394-4A46-89CA-0F386F53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F36C0-8DB6-49FE-B230-B8E34DFA1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32952-5B7E-4818-9C7C-32E77343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D1A07-1E85-4F41-8CBB-7338E59F2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58391-B2D1-4C7C-9BC3-CFBB6813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E0E81-AF78-4520-81B7-786EFEF45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2133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脂肪肝防治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脂肪肝的预防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脂肪肝的康复与护理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脂肪肝防治的常见误区与澄清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9" r="125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19" r="119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76" r="233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脂肪肝是指肝脏内脂肪含量过高，正常肝细胞被脂肪细胞替代，导致肝脏结构和功能异常。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脂肪肝可分为酒精性脂肪肝和非酒精性脂肪肝两大类，其中非酒精性脂肪肝是最常见的类型。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87" r="718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49" r="297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285" r="162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脂肪肝的成因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长期大量饮酒是导致酒精性脂肪肝的主要原因。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肥胖人群中脂肪肝的发病率较高，尤其是腹部肥胖。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糖尿病患者中脂肪肝的发病率较高，与胰岛素抵抗有关。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长期使用某些药物或接触有毒物质也可能导致脂肪肝。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酒精摄入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药物与毒物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脂肪肝患者可能无明显症状，或出现乏力、食欲不振、右上腹不适等症状。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脂肪肝可导致肝功能异常、肝硬化、肝癌等疾病，同时与心血管疾病、糖尿病等也有密切关联。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脂肪肝的症状与影响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脂肪肝的预防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保持饮食均衡，摄入足够的蛋白质、脂肪、碳水化合物、维生素和矿物质，避免营养不良或过度摄入。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减少高热量、高脂肪和高糖食物的摄入，尽量避免油炸、煎炸和烧烤等烹饪方式。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增加蔬菜、水果、全谷类食物的摄入，提供丰富的膳食纤维，有助于降低脂肪肝的风险。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多摄入膳食纤维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每周进行至少150分钟的中等强度有氧运动，如快走、骑车或游泳等。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运动方式选择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95" r="74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进行适量的力量训练，增强肌肉力量，提高新陈代谢水平。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根据个人喜好和身体状况选择合适的运动方式，保持运动的多样性和趣味性。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22" b="110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保持体重在正常范围内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根据身高和年龄计算出标准体重，尽量将体重控制在标准范围内。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避免过度减肥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避免过度减肥或快速减肥，以免导致脂肪肝的发生。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关注腰围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男性腰围不超过90厘米，女性腰围不超过80厘米，超出范围应引起关注并采取措施控制体重。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833" b="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戒烟是预防脂肪肝的重要措施，烟草中的有害物质可导致肝细胞损伤和脂肪沉积。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长期大量饮酒会导致脂肪肝的发生，应限制饮酒量或戒酒。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戒酒戒烟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脂肪肝的治疗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https://d.book118.com/868062133026006030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2024-09-06T10:51:43.487</cp:lastPrinted>
  <dcterms:created xsi:type="dcterms:W3CDTF">2024-09-06T02:51:43Z</dcterms:created>
  <dcterms:modified xsi:type="dcterms:W3CDTF">2024-09-06T02:51:45Z</dcterms:modified>
</cp:coreProperties>
</file>