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55FE2-3D31-4E9D-8CB5-75722F74F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4969C-191E-4FE9-B3E1-64EB59E69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26ECD-2154-4AA2-9C69-1AC289781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A77C30-5136-46B1-B7D0-7D2F06BC4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89DCD4-FE61-4713-B05B-A438972F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0EA677-6094-4878-A4F8-A74A57ADD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287C01-3F41-4C50-B086-FFED2B34E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73BB9-CF17-4B8B-B794-55FD54B3B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603D0-DEA6-49F1-AC61-909215095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735FA-0235-48F0-92D5-156CB9480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2052F-C282-4AC7-9640-58750B36D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6301307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呼吸机常见报警原因及处理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气道压力相关报警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气体流量相关报警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氧气浓度相关报警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患者呼吸相关报警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其他常见报警及处理方法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呼吸机报警系统能够及时监测到患者的呼吸状况异常，提醒医护人员采取相应措施，确保患者安全。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降低医疗事故风险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通过报警系统，医护人员可以及时了解患者的呼吸参数变化，调整呼吸机设置，提高治疗效果。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呼吸机报警系统有助于减少因人为因素或设备故障导致的医疗事故，提高医疗质量。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报警系统的作用与重要性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这类报警通常表示患者生命受到威胁，需要立即处理。例如，气道压力过高或过低、氧气浓度异常等。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优先级报警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这类报警表示患者呼吸状况出现异常，但不一定立即危及生命。例如，潮气量不足、呼吸频率异常等。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次优先级报警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这类报警通常与设备本身有关，如电源故障、传感器失灵等，不一定直接影响患者安全。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一般报警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报警分类及级别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呼吸机报警界面通常包括报警指示灯、报警信息显示屏和报警声音提示。不同品牌和型号的呼吸机报警界面可能略有差异。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报警界面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呼吸机报警时，医护人员应首先查看报警信息显示屏，了解报警原因；然后根据报警级别和具体情况采取相应的处理措施，如调整呼吸机参数、检查患者呼吸状况等；最后及时记录报警信息和处理过程。在处理过程中，医护人员应保持冷静，迅速而准确地判断和处理各种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常见呼吸机报警界面与操作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气道压力相关报警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气道阻力增加、患者咳嗽、气道内分泌物增多、呼吸机管道积水、胸腔顺应性降低等。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检查患者情况，清理呼吸道分泌物，调整呼吸机参数，如增加吸气压或降低呼气压，检查呼吸机管道是否积水并及时清理。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高压报警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管道漏气、呼吸机参数设置不当、患者与呼吸机连接不紧密等。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检查呼吸机管道连接是否紧密，调整呼吸机参数，确保患者与呼吸机连接良好。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低压报警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086" b="1308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患者呼吸不稳定、呼吸机管道积水或扭曲、呼吸机内部故障等。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检查患者呼吸情况，清理呼吸机管道积水或扭曲部分，检查呼吸机内部是否存在故障并及时维修。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压力波动报警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根据报警类型采取相应处理措施，如清理呼吸道分泌物、调整呼吸机参数、检查管道连接等。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在处理报警时，要确保患者安全，避免过度刺激患者；同时，要定期对呼吸机进行维护和保养，确保其正常运行。在处理完报警后，要观察一段时间以确保患者情况稳定。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722" b="1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气体流量相关报警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1100" b="11100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呼吸机设置的流量过高，超过了患者的实际需求或呼吸机的最大输出能力。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降低呼吸机设置的流量，检查患者呼吸道是否通畅，评估患者呼吸需求并进行相应调整。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高流量报警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低流量报警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呼吸机设置的流量过低，无法满足患者的呼吸需求或气体供应不足。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提高呼吸机设置的流量，检查气体供应是否充足，确保呼吸机正常工作。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呼吸机没有检测到气体流动，可能是由于呼吸机故障、气体供应中断或患者呼吸道阻塞等原因导致。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检查呼吸机是否正常工作，检查气体供应是否充足，清除患者呼吸道阻塞物，确保气体流动畅通。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无流量报警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在处理气体流量相关报警时，首先要确保患者的安全，及时采取措施保证患者的呼吸需求得到满足。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5750" r="1575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在处理过程中要密切关注患者的病情变化，及时调整治疗方案。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根据报警的具体原因进行相应的处理，如调整呼吸机设置、检查气体供应、清除呼吸道阻塞物等。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对于频繁出现的报警或无法解决的故障，应及时联系专业维修人员进行检修和维护。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处理方法与注意事项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氧气浓度相关报警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高氧浓度报警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氧气浓度过高，可能是由于氧气流量设置过大或空气流量不足导致。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检查氧气和空气流量设置，确保其在合适范围内；检查空气压缩机或氧气源是否正常工作。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https://d.book118.com/868063013070006032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2024-09-10T01:35:25.168</cp:lastPrinted>
  <dcterms:created xsi:type="dcterms:W3CDTF">2024-09-09T17:35:25Z</dcterms:created>
  <dcterms:modified xsi:type="dcterms:W3CDTF">2024-09-09T17:35:27Z</dcterms:modified>
</cp:coreProperties>
</file>