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C10B7C-1A7B-4171-8859-22CA8B716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385585-84ED-4C7C-8D86-AA9FA1448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258E51-877F-46FE-A828-E5C53E8BC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B1D6B6-6318-440C-B70F-EC7BA57B2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BC44DD-30B6-4525-AAEA-5D06880DE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E3643B-4DC1-4AB1-BB88-6252FE1F7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EB02CB-03ED-49AA-82A5-E1E6FD1AB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999006-F80C-4DFE-B99E-5C55A03B4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3C2D9C-5A16-4969-8929-6EF481D1B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1C86DA-A966-4C0B-A258-E9FFB7B90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D36EB6-A761-4377-9E1A-235EF7BD5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06306105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肾结石护理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肾结石概述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肾结石的预防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肾结石的治疗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肾结石患者的日常护理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肾结石的并发症与注意事项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肾结石概述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782" r="3678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5" r="325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肾结石是肾脏内形成的坚硬矿物质沉积物，通常由尿液中的矿物质和酸盐组成。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根据成分不同，肾结石主要分为钙盐型结石和尿酸盐型结石，其中钙盐型结石是最常见的类型。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摄入过多高钙、高草酸、高嘌呤的食物，导致尿液中钙、草酸、尿酸等物质浓度过高，形成结石。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饮食因素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体内代谢异常，如高尿酸血症、高钙血症等，也可能导致肾结石的形成。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代谢异常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尿路感染可增加尿液中的晶体物质，促进结石的形成。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尿路感染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长期卧床、某些疾病、使用某些药物等也可能诱发肾结石。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其他因素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形成原因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血尿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尿路感染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肾功能损害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症状与影响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9907" r="990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肾结石可引起腰部或上腹部疼痛，有时放射至膀胱或会阴部。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肾结石可导致血尿，通常是无痛性血尿。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肾结石可引起尿路感染，出现尿频、尿急、尿痛等症状。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长期存在的肾结石可能导致肾功能损害，严重时可引起肾衰竭。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肾结石的预防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保持充足的水分摄入，有助于稀释尿液，减少结石形成的风险。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增加水分摄入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减少高盐食物的摄入，如腌制食品、加工肉类等，以降低尿液中盐的浓度。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控制盐分摄入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减少动物内脏、海鲜等高嘌呤食物的摄入，以降低尿酸浓度，预防结石形成。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限制高嘌呤食物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多吃蔬菜、水果、全谷类食物等富含膳食纤维的食物，有助于预防结石形成。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增加膳食纤维摄入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0" r="2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保持充足的睡眠和规律的作息时间，有助于维持良好的新陈代谢，降低结石形成的风险。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适度运动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控制体重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戒烟限酒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适当的运动有助于促进身体新陈代谢，排出多余的盐分和矿物质，预防结石形成。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保持健康的体重范围，避免过度肥胖，有助于预防结石形成。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戒烟限酒有助于维护肾脏健康，降低结石形成的风险。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生活习惯改善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00" b="210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定期检查与筛查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定期进行尿液检查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尿液检查可以检测尿液中的结晶和结石成分，以便及时发现并采取措施。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定期进行肾脏B超检查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肾脏B超检查可以检测肾脏内部结构，发现早期结石和其他异常情况。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高风险人群筛查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对于有家族史、既往患病史等高风险人群，应定期进行筛查，以便早期发现并干预。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肾结石的治疗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https://d.book118.com/868063061052006044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2024-09-24T11:32:30.977</cp:lastPrinted>
  <dcterms:created xsi:type="dcterms:W3CDTF">2024-09-24T03:32:30Z</dcterms:created>
  <dcterms:modified xsi:type="dcterms:W3CDTF">2024-09-24T03:32:32Z</dcterms:modified>
</cp:coreProperties>
</file>