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344FD-1226-4977-9F22-828A10286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B483C-4D52-4863-8EDF-AA6B649C7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28C29-6859-47E4-8530-ACDF648BE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A498D-8242-4E93-81C5-CF6E9D763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C8E3AB-47C5-4233-9689-1E530B90A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930673-6641-4590-BFDC-7F7D262BB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6EAB2E-FC5C-4B80-8E59-1788E749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50E96-0572-4493-8A2E-808DFEC03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647E1-5662-49BF-958E-31A9B548E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56444-935E-41BA-9BA3-B6AE47917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3BE4C-363B-4401-88FF-25DAE8267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64034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中医推拿治疗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中医推拿简介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中医推拿的基本手法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中医推拿治疗常见病症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中医推拿的注意事项与建议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中医推拿与传统中医的关系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中医推拿简介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中医推拿是一种传统的中医疗法，通过手法在人体特定部位进行按摩、推拿、揉捏等操作，以达到舒缓肌肉紧张、促进气血流通、调整脏腑功能等效果。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中医推拿有着悠久的历史，可以追溯到古代的中医典籍和疗法中。经过长期的发展和完善，中医推拿逐渐形成了独特的理论体系和手法技术。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中医推拿基于中医理论，认为人体内部脏腑功能与外部肢体、肌肉等相互关联、相互影响。通过手法刺激体表特定穴位，可以调节气血、平衡阴阳、舒经活络，从而达到治疗和保健的效果。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中医推拿具有缓解肌肉疼痛、改善关节活动、促进血液循环、调节心理状态等多种作用。对于一些常见病症，如颈椎病、肩周炎、腰肌劳损等，中医推拿可以起到明显的缓解和治疗作用。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推拿的原理和作用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中医推拿适用于多种病症的治疗和保健，如颈椎病、肩周炎、腰肌劳损、头痛、失眠、肠胃不适等。对于一些慢性病和亚健康状态，中医推拿也有一定的调理作用。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虽然中医推拿具有广泛的适应症，但也有一些禁忌症需要注意，如严重的心脏病、骨折或关节脱位等急性期、恶性肿瘤或严重皮肤病等。对于这些情况，推拿治疗可能会加重病情或带来不良反应。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中医推拿的基本手法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94" b="27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用拇指或手掌等在一定穴位或部位上施加一定的压力，沿一定方向推动。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推法是一种基本的按摩手法，通过在特定穴位或部位施加压力，并沿特定方向推动，可以促进血液循环、舒缓肌肉紧张和缓解疼痛。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7" r="34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58" r="2835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75" r="32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用拇指和食指、中指或全手拿住一定部位或穴位，施加适当的压力进行提捏。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拿法是推拿中常用的手法之一，通过用手指或全手提捏住特定部位或穴位，可以缓解肌肉紧张、舒缓疼痛和促进血液循环。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拿法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揉法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用手指或手掌在一定穴位或部位上做圆形或螺旋形的揉动。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揉法可以放松肌肉、缓解疼痛和促进血液循环，通过在特定穴位或部位做圆形或螺旋形的揉动，可以刺激穴位、舒缓肌肉紧张和促进气血流通。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用拇指和食指、中指相对用力捏住一定部位或穴位，进行有节奏的提捏。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捏法常用于治疗肌肉疼痛、僵硬和疲劳，通过用手指有节奏地捏住特定部位或穴位，可以刺激穴位、促进气血流通和缓解肌肉紧张。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捏法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用手掌或手指在一定穴位或部位上轻轻拍打，产生一定的震动和刺激。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拍法可以促进血液循环、舒缓肌肉紧张和放松身体，通过轻轻拍打特定穴位或部位，可以产生一定的震动和刺激，从而缓解疼痛和疲劳。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中医推拿治疗常见病症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https://d.book118.com/868064034022006030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2024-09-06T08:35:11.081</cp:lastPrinted>
  <dcterms:created xsi:type="dcterms:W3CDTF">2024-09-06T00:35:11Z</dcterms:created>
  <dcterms:modified xsi:type="dcterms:W3CDTF">2024-09-06T00:35:13Z</dcterms:modified>
</cp:coreProperties>
</file>