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45DF2-B69F-4A1A-93B3-0B211260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F27E-A028-4AC4-85A4-65C55413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889C0-AD42-4544-9458-E96A232D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67976-ED96-4230-844F-24698F52A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41219-3B42-4D03-9A8A-5D59AD8D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97BE4-7BCA-4865-B2D0-C1F35279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9E035-77B1-4E7B-A32A-2A72B9F5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80487-ABF5-4341-8D0F-C0B2907F8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17782-A354-4846-8500-B4B35BD9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A0DDC-DFC0-4E48-9494-0DE22EA48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F3807-1D78-4D94-96FC-49ADA6D0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5045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康复技术全面解析\n## 1.精神康复技术的基本概念与重要性\n### 1.1精神康复技术的定义与分类\n### 1.2精神康复技术在心理健康领域的作用\n### 1.3精神康复技术的重要性及影响\n## 2.精神康复技术的发展历程\n### 2.1精神康复技术的起源与早期发展\n### 2.2精神康复技术的现代发展与应用\n### 2.3精神康复技术的未来发展趋势\n## 3.精神康复技术的常用方法\n### 3.1认知行为疗法（CBT）在精神康复中的应用\n### 3.2心理动力学治疗在精神康复中的应用\n### 3.3人际关系治疗（IPT）在精神康复中的应用\n## 4.精神康复技术的实施与挑战\n### 4.1精神康复技术的实施原则与步骤\n### 4.2精神康复技术面临的挑战与困难\n### 4.3提高精神康复技术有效性的策略与方法\n## 5.精神康复技术在不同人群中的应用\n### 5.1精神康复技术在抑郁症患者中的应用\n### 5.2精神康复技术在焦虑症患者中的应用\n### 5.3精神康复技术在心理创伤患者中的应用\n## 6.精神康复技术的评估与改进\n### 6.1精神康复技术的效果评估方法\n### 6.2精神康复技术的持续改进与优化\n### 6.3精神康复技术的研究进展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精神康复技术全面解析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精神康复技术的基本概念与重要性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，旨在帮助个体解决心理问题，提高心理健康水平，促进个人成长和发展。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等多种方法，适用于不同心理障碍的个体。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根据治疗对象的不同，精神康复技术可以分为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根据治疗方法的性质，精神康复技术可以分为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精神康复技术在心理健康领域的作用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精神康复技术在心理健康领域的积极作用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帮助个体识别和解决心理问题，提高心理健康水平。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促进个体自我成长和发展，提高生活质量。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为个体提供心理支持和应对策略，增强心理韧性。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精神康复技术在心理健康领域的应用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精神康复技术广泛应用于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等多种心理障碍的治疗。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精神康复技术还可以用于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等领域，提高个体的心理健康素养。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精神康复技术是心理健康领域的重要手段，对于提高个体心理健康水平和生活质量具有重要意义。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精神康复技术的发展和应用，有助于减轻心理障碍对社会和个人的负面影响。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精神康复技术的应用，可以提高个体的心理健康水平，降低心理障碍的发病率和复发率。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精神康复技术的普及和推广，有助于提高社会对心理健康的认识和重视，促进心理健康事业的发展。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精神康复技术的发展历程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精神康复技术的起源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精神康复技术的发展起源于20世纪初，最早的心理治疗方法包括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随着心理学和精神医学的发展，精神康复技术逐渐形成并发展起来。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精神康复技术的早期发展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等精神康复技术逐渐兴起。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等新兴精神康复技术开始出现，精神康复技术不断发展完善。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精神康复技术的起源与早期发展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精神康复技术的现代发展与应用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精神康复技术的现代发展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随着心理学研究的深入，精神康复技术不断发展创新，如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正念治疗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接纳承诺疗法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等新兴方法的出现。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精神康复技术的应用领域不断拓展，如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等领域的治疗。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精神康复技术的现代应用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精神康复技术在临床心理治疗中广泛应用，取得了显著的治疗效果。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精神康复技术在学校、企业和社区等场景中的应用，提高了个体的心理健康水平和生活质量。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精神康复技术的未来发展趋势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精神康复技术将继续发展创新，涌现更多有效的心理治疗方法。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精神康复技术的应用领域将进一步拓展，满足不同人群的心理需求。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精神康复技术的未来挑战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精神康复技术的发展将面临伦理、法律等方面的挑战，需要制定相应的规范和标准。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精神康复技术的应用需要更多专业人才的培养和支持，提高精神康复技术的普及和应用水平。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精神康复技术的未来发展趋势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精神康复技术的常用方法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认知行为疗法(CBT)在精神康复中的应用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认知行为疗法的基本概念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，通过改变个体的认知和行为，帮助个体解决心理问题。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认知行为疗法认为，个体的心理问题与其认知和行为有关，通过调整认知和行为，可以改善个体的心理状况。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认知行为疗法在精神康复中的应用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认知行为疗法广泛应用于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等心理障碍的治疗，取得了显著的治疗效果。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认知行为疗法还可以用于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等领域，提高个体的心理健康素养。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心理动力学治疗的基本概念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，基于精神分析理论，关注个体潜意识中的冲突和欲望。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心理动力学治疗认为，个体的心理问题与其潜意识中的冲突和欲望有关，通过揭示和解决这些冲突和欲望，可以改善个体的心理状况。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心理动力学治疗在精神康复中的应用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心理创伤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等心理障碍的治疗，取得了显著的治疗效果。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心理动力学治疗还可以用于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等领域，提高个体的心理健康素养。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心理动力学治疗在精神康复中的应用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人际关系治疗的基本概念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，关注个体在人际关系中的问题，通过改善人际关系，帮助个体解决心理问题。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人际关系治疗认为，个体的心理问题与其人际关系有关，通过调整人际关系，可以改善个体的心理状况。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人际关系治疗在精神康复中的应用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等心理障碍的治疗，取得了显著的治疗效果。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人际关系治疗还可以用于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等领域，提高个体的心理健康素养。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人际关系治疗(IPT)在精神康复中的应用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https://d.book118.com/868065045026006040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精神康复技术全面解析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2024-09-18T10:17:09.914</cp:lastPrinted>
  <dcterms:created xsi:type="dcterms:W3CDTF">2024-09-18T02:17:09Z</dcterms:created>
  <dcterms:modified xsi:type="dcterms:W3CDTF">2024-09-18T02:17:11Z</dcterms:modified>
</cp:coreProperties>
</file>