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04380-AC7B-4C51-A3F2-D0B93008A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DB71C-FB51-4961-816A-BA494E9F0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9EA2B-6798-4228-8AA3-505D62B27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80ECB-885E-4DF2-B8B6-F381F9FE4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79B4E1-281C-4FA2-A093-71E151CDF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8D5B75-845D-4578-B618-F72449B09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A5570-FBB4-4758-91CD-25FFBEF63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89A9A-A5C1-4255-AC54-BD0B8D298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D6C54-8CEB-4CFF-81F3-E1E79E0AF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D6E8F-DFDA-4EBE-9740-F41BA6CC0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E42AA-F981-4AC9-A9AA-1AA7FD753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6507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培养职业素养与人际交往能力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人际交往能力概述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职业素养与人际交往关系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培养职业素养策略与方法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提升人际交往能力策略与方法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职业素养是指在职场中表现出来的专业态度、行为规范和职业技能的综合体现，它涵盖了职业道德、职业意识、职业能力和职业形象等多个方面。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是职场成功的基础，它不仅能够提高个人的工作效率和绩效，还能够增强个人的职业竞争力和可持续发展能力。同时，职业素养也是企业形象和文化建设的重要组成部分，对于提高企业的整体竞争力和社会声誉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职业意识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职业形象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职业素养构成要素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具备专业知识和技能，不断学习和提升，适应职业发展的需求。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树立正确的职业观念，明确职业目标，积极规划职业生涯。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遵守职业道德规范，诚信、尽责、尊重他人、积极向上。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塑造良好的职业形象，注重仪表、言谈举止，展现自信和专业的态度。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职业素养提升途径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通过阅读、听讲、实践等多种方式，不断学习和积累职业知识和技能。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参加各类职业培训课程，获取专业证书和技能认证，提高职业竞争力。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积极参与工作实践，不断积累经验，提高职业技能和应对能力。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主动寻求同事、上级或专业人士的反馈和建议，不断改进和提升职业素养。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人际交往能力概述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人际交往能力是指个体在与他人互动过程中，通过有效沟通、建立良好关系、解决冲突等方式，实现个人和团体目标的能力。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人际交往能力是现代职场中不可或缺的核心素养之一。它有助于建立良好的人际关系，提高沟通效率，促进团队协作，增强个人影响力和领导力，从而在职场中取得更好的成绩。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人际交往能力定义与重要性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457" r="1345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包括口头表达、倾听和理解他人观点的能力，以及通过书面、非语言等方式进行有效沟通的能力。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包括与他人建立和维护关系的能力，如主动与他人交流、表达关心和支持、处理人际关系中的冲突等。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包括在团队中扮演不同角色、与团队成员协作完成任务、共同解决问题等能力。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包括识别和控制自己及他人的情绪，以及应对压力、挫折和冲突等情境的能力。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人际交往能力构成要素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了解自己的性格特点、沟通风格和情绪反应模式，从而更好地掌控自己的行为和情绪。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学习与实践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反思与调整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寻求反馈与支持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通过课程学习、阅读相关书籍、参加社交活动等方式，不断积累人际交往的知识和经验，并付诸实践。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在人际交往过程中不断反思自己的行为和表现，发现问题并及时调整自己的沟通方式和策略。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与他人保持良好的沟通，主动寻求他们的反馈和建议，以便更好地改进自己的人际交往能力。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人际交往能力提升途径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职业素养与人际交往关系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67" r="706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具备职业素养的人能够展现出专业、负责、有礼貌的形象，从而更容易获得他人的认可和尊重。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职业素养包括有效的沟通技巧，能够使人与他人交流更加顺畅，减少误解和冲突。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在工作中展现出职业素养，能够赢得同事和上级的信任，从而更容易建立良好的人际关系。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职业素养对人际交往影响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人际交往对职业素养反作用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通过人际交往，可以结识更多的人脉资源，了解更多的职业机会，从而有助于职业生涯的发展。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与不同领域的人交流，可以拓宽视野，学习新知识和技能，提升个人职业素养。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良好的人际交往能力有助于在团队中建立良好的合作关系，提高工作效率和团队凝聚力。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拓展职业机会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增强团队合作意识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职业素养促进人际交往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具备职业素养的人更容易与他人建立良好的关系，因为他们能够展现出专业、负责、有礼貌的形象，吸引他人的注意和好感。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439" r="43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人际交往提升职业素养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通过与他人的交流互动，可以不断学习和提升自己的职业素养，包括沟通技巧、团队协作能力、领导力等方面的能力。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职业素养与人际交往相辅相成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职业素养和人际交往能力是相互促进、相辅相成的。具备良好的职业素养可以让人际交往更加顺畅、高效；同时，通过人际交往也可以不断提升自己的职业素养，形成良性循环。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职业素养与人际交往互动关系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https://d.book118.com/868065073035006025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2024-09-01T19:33:30.294</cp:lastPrinted>
  <dcterms:created xsi:type="dcterms:W3CDTF">2024-09-01T11:33:30Z</dcterms:created>
  <dcterms:modified xsi:type="dcterms:W3CDTF">2024-09-01T11:33:32Z</dcterms:modified>
</cp:coreProperties>
</file>