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0D17A-510B-4D9F-A1AD-349E851FF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B5EEE-EDB8-43E9-9588-F849B8863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4CA87-1AD9-45A1-BE12-A5508F577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7488B-62DC-43C0-83F4-6B77A12D3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C6E432-507F-4132-8220-0077BE22C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B0050-56F8-4079-8FC3-A4D97C4E1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3BFDA-47CD-4A1A-803E-94B1790D2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62419-47FB-4757-BF1F-01F221AB8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AB6A7-AB0D-4621-A481-1620346DC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0ED66-A9E0-4F42-B235-D7C7C23D8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67E88-A498-4DE4-AB8B-FAED6A758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7201103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在团干部培训班培训总结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培训过程中存在的问题与不足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对未来培训工作的建议与展望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92" b="96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培训班背景介绍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响应团中央号召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为深入贯彻习近平总书记关于青年工作的重要思想，落实团中央有关部署要求，提高团干部的政治素质和业务能力。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适应新时代要求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新时代对团干部提出了新的要求，需要团干部具备更高的政治觉悟、业务能力和创新精神，以更好地服务青年、引领青年。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解决实际问题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针对当前团工作中存在的突出问题，通过培训提高团干部的理论水平和实践能力，为解决实际问题提供有力支撑。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提升业务能力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通过培训，使团干部掌握团的基础理论和业务知识，提高组织开展团的工作的能力和水平。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提高政治素质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通过培训，使团干部深刻领会习近平总书记关于青年工作的重要思想，增强“四个意识”，坚定“四个自信”，做到“两个维护”。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通过培训，使团干部具备创新意识和创新思维，善于运用互联网等新技术手段开展团的工作，推动团的工作创新发展。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292" r="19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292" r="21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83" r="16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参训人员规模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本次培训班共有来自各级团组织的XX名团干部参加。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参训人员结构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参训人员中，包括各级团组织书记、副书记、团委委员等，涵盖了团的各级领导机构和基层团组织。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参训人员特点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参训人员普遍具有较高的政治觉悟和业务能力，对团的工作有深入的了解和丰富的实践经验。同时，他们也具备较强的学习能力和创新意识，能够在培训中取得良好的学习效果。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参训人员情况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深入学习习近平新时代中国特色社会主义思想，强化团干部的政治意识和思想觉悟。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团的基础知识与业务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掌握共青团的历史、宗旨、任务以及团工作的基本原则和方法。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青年工作理论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学习青年心理学、青年社会学等相关知识，提高团干部在青年工作中的理论素养。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理论课程学习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458" r="20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团建工作实践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参与团建工作实践，如团员发展、团费收缴、团组织关系转接等，熟悉团建工作流程。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团组织活动策划与实施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学会如何策划、组织、实施团组织活动，提高团干部的实际操作能力。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青年志愿服务管理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掌握青年志愿服务的组织、管理、培训等方面的技能，推动青年志愿服务事业的发展。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学员分组进行讨论，分享各自在团工作中的经验与心得，促进相互学习与交流。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分组讨论与分享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专题研讨与展示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实地考察与观摩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583" r="31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针对团工作中的热点、难点问题展开专题研讨，形成研讨成果并进行展示。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组织学员进行实地考察，观摩先进的团组织工作和青年工作实践，拓宽视野，汲取经验。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互动交流环节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通过培训，参训人员对共青团工作理论、青年工作方法论等有了更深入的理解和掌握。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理论知识掌握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培训中设置的实践活动环节，使参训人员在组织策划、执行协调等方面得到了锻炼和提升。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实践能力提升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通过参与团队讨论、案例分析等活动，参训人员的领导力、决策力得到了锻炼和提升。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参训人员能力提升情况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培训中的分组讨论、团队任务等环节，促进了参训人员之间的协作与交流，提高了团队协作能力。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通过参与演讲、辩论等活动，参训人员的表达能力、沟通技巧得到了锻炼和提升。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培训中设置的冲突解决环节，使参训人员学会了如何在团队中化解矛盾、解决问题。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冲突解决能力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https://d.book118.com/868072011037006023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2024-08-29T18:09:59.265</cp:lastPrinted>
  <dcterms:created xsi:type="dcterms:W3CDTF">2024-08-29T10:09:59Z</dcterms:created>
  <dcterms:modified xsi:type="dcterms:W3CDTF">2024-08-29T10:10:01Z</dcterms:modified>
</cp:coreProperties>
</file>