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FD9E8-0522-42A5-81F8-A0B978EA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AD233-7441-42DC-96CE-48D959BBA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61DC1-164B-4A13-A1A7-935227A0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CA11D-B364-4B9F-95A0-8CE521402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393D0-9FC5-4BAE-9FAC-5429E590E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A9AEF-EE04-4D1D-8F19-196C5E2D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A3278-DFF2-4ECA-8ABD-F1C4B529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92B68-54A8-4092-AACD-25506FF5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28955-C147-4AF0-9EFE-8514A4692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D6365-8D6F-449D-BF9D-A223C405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884C7-E29F-49DB-BA8C-CA9CA9A3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2057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本科临床心理护理实践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未来临床心理护理的发展趋势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临床心理护理是指通过心理学原理和技术，为患者提供心理支持、心理疏导和心理干预，以促进患者心理健康和康复的护理实践。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帮助患者缓解心理压力、改善情绪状态、增强自我认知和应对能力，促进患者全面康复，提高生活质量。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临床心理护理的重要性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752" r="11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761" r="1876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通过解决患者的心理问题，改善患者的情绪状态，提高患者的生活质量。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心理护理可以帮助患者调整心态，积极面对疾病和治疗，促进生理康复。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良好的心理状态有助于患者更好地配合治疗，提高医疗效果。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关注患者的心理需求，增强医患沟通，有助于减少医疗纠纷。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临床心理护理的历史与发展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临床心理护理起源于20世纪初，随着医学模式的转变和心理学的发展，逐渐受到重视和应用。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未来临床心理护理将更加注重跨学科合作、科学研究、专业人才培养等方面的发展。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面对医疗环境的不断变化和患者需求的多样化，临床心理护理需要不断创新和完善，以满足患者的需求和促进学科的发展。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有效沟通是建立良好医患关系的基础，护理人员应具备良好的沟通技巧，包括清晰表达、耐心倾听、理解患者需求等。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倾听是沟通的重要环节，护理人员应全神贯注地倾听患者的心声，理解其感受和需求，给予积极的反馈和回应。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沟通与倾听技能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护理人员需具备评估患者病情的能力，通过观察、询问、记录等方式收集患者的基本信息、病史、症状等，为诊断提供依据。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在评估的基础上，护理人员需结合专业知识对患者进行诊断，明确其心理问题的性质和程度。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62" r="16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护理人员需掌握一定的心理治疗技术，如认知行为疗法、放松训练等，能够根据患者的具体情况选择合适的治疗方法。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针对患者的心理问题，护理人员需制定个性化的干预措施，如制定康复计划、实施康复训练等，以帮助患者缓解症状、改善生活质量。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治疗与干预技能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护理人员需具备提供咨询服务的能力，能够解答患者及其家属的疑问，提供相关的心理支持和建议。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护理人员需具备一定的教育技能，能够向患者及其家属传授相关的知识和技巧，如心理调适方法、家庭支持等。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咨询与教育技能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团队合作与领导技能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护理人员在团队中需具备良好的合作精神，能够与其他医护人员有效协作，共同为患者提供优质的医疗服务。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护理人员需具备一定的领导能力，能够在团队中发挥带头作用，协调各方资源，推动工作的顺利进行。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https://d.book118.com/868072057137006027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2024-09-06T00:35:10.517</cp:lastPrinted>
  <dcterms:created xsi:type="dcterms:W3CDTF">2024-09-05T16:35:10Z</dcterms:created>
  <dcterms:modified xsi:type="dcterms:W3CDTF">2024-09-05T16:35:12Z</dcterms:modified>
</cp:coreProperties>
</file>