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771B80-FC27-447F-8D06-2100A06CB5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29BF72-761D-4BEF-B58A-C3073AD4BA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D656D1-86B2-4626-94DB-BF226C3C61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81F7CE-EDD0-4EDF-B976-2C2D49B680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459972-DA55-4CD0-974A-07AF62C206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D3DA49-5B2F-41DD-9BF9-3F1B2EF15C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A8B885-9BD7-4655-9E2C-C8CBEB45E4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6C538D-06B9-45E6-9BB6-D53D6561A1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59C78A-9D11-4E9C-9F6D-F1B2415807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6334C8-4B52-4A85-A080-D4EE6995EA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7B05A9-6E2D-45A2-874F-A686A08621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072110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审核的环境影响和节能减排</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审核的环境影响</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节能减排措施</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审核流程改进与节能减排</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员工参与和社会责任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5430" b="1543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19" b="5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应对气候变化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全球气候变化已经对人类社会和自然环境造成了严重影响，减少温室气体排放是应对气候变化的重要途径。</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促进可持续发展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节能减排有利于推动经济、社会和环境的协调发展，实现可持续发展目标。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履行国际承诺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我国政府在国际上承诺将采取有力措施减少温室气体排放，推进全球应对气候变化的进程。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审核对象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本次审核的对象包括工业、建筑、交通、农业等领域的能源消耗和温室气体排放情况。</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时间范围</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本次审核的时间范围为过去一年内相关领域的能源消耗和温室气体排放情况。</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地域范围</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本次审核的地域范围覆盖全国各地区，重点关注能源消耗和温室气体排放较大的地区和行业。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审核的环境影响</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审核过程中消耗的能源种类，如电力、燃油、天然气等，以及各自的消耗量。</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能源种类与消耗量</a:t>
            </a:r>
          </a:p>
        </p:txBody>
      </p:sp>
      <p:pic>
        <p:nvPicPr>
          <p:cNvPr id="5" name="Picture 5"/>
          <p:cNvPicPr>
            <a:picLocks noChangeAspect="1"/>
          </p:cNvPicPr>
          <p:nvPr/>
        </p:nvPicPr>
        <p:blipFill>
          <a:blip r:embed="rId2"/>
          <a:srcRect l="208" r="208"/>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评估审核过程中的能源使用效率，如设备功率、照明亮度等。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能源使用效率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采取的节能措施，如使用高效设备、优化照明系统、实施能源管理计划等。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节能措施</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能源消耗</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625" r="96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排放源识别</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识别审核过程中的温室气体排放源，如燃料燃烧、设备运行等。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排放量核算</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核算审核过程中的温室气体排放量，如二氧化碳、甲烷等。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减排措施</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采取的减排措施，如使用清洁能源、提高设备效率、实施碳汇项目等。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温室气体排放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废弃物处理方式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评估废弃物的处理方式，如回收、焚烧、填埋等。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减废措施</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采取的减废措施，如减少纸张使用、推广电子文档、实施废弃物分类等。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废弃物种类与产生量</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审核过程中产生的废弃物种类，如废纸、废塑料、废金属等，以及各自的产生量。</a:t>
            </a:r>
          </a:p>
        </p:txBody>
      </p:sp>
      <p:pic>
        <p:nvPicPr>
          <p:cNvPr id="10" name="Picture 10"/>
          <p:cNvPicPr>
            <a:picLocks noChangeAspect="1"/>
          </p:cNvPicPr>
          <p:nvPr/>
        </p:nvPicPr>
        <p:blipFill>
          <a:blip r:embed="rId2"/>
          <a:srcRect l="16724" r="16724"/>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废弃物产生与处理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审核过程中消耗的水资源量，包括直接用水和间接用水。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水资源消耗量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水质要求与处理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83" r="166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节水措施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评估审核过程中对水质的要求以及采取的水处理措施。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采取的节水措施，如使用节水设备、实施水资源管理计划、开展水资源回收利用等。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水资源消耗与污染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节能减排措施</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设备升级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对老旧、高能耗设备进行升级或替换，提高设备运行效率。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节能技术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采用先进的节能技术，如高效电机、LED照明、节能空调等，降低能源消耗。</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能源管理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实施能源管理系统，实时监测和调整能源消耗，确保能源的高效利用。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能源效率提升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风能利用</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在风力资源丰富的地区，安装风力发电机，将风能转化为电能。</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水能利用</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在水力资源丰富的地区，建设水力发电站，将水能转化为电能。</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太阳能利用</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安装太阳能光伏板，将太阳能转化为电能，减少对传统电力的依赖。</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11480" b="11480"/>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可再生能源利用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实施垃圾分类制度，促进废弃物回收和再利用。</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垃圾分类</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采用先进的废弃物处理技术，如生物处理、热解等，降低废弃物对环境的污染。</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废弃物处理</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将废弃物转化为有价值的资源，如肥料、燃料等，实现资源的循环利用。</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资源化利用</a:t>
            </a:r>
          </a:p>
        </p:txBody>
      </p:sp>
      <p:pic>
        <p:nvPicPr>
          <p:cNvPr id="9" name="Picture 9"/>
          <p:cNvPicPr>
            <a:picLocks noChangeAspect="1"/>
          </p:cNvPicPr>
          <p:nvPr/>
        </p:nvPicPr>
        <p:blipFill>
          <a:blip r:embed="rId2"/>
          <a:srcRect t="1099" b="1099"/>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废弃物减量与资源化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https://d.book118.com/868072110015006032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2024-09-09T09:11:30.955</cp:lastPrinted>
  <dcterms:created xsi:type="dcterms:W3CDTF">2024-09-09T01:11:30Z</dcterms:created>
  <dcterms:modified xsi:type="dcterms:W3CDTF">2024-09-09T01:11:33Z</dcterms:modified>
</cp:coreProperties>
</file>