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236398-38D5-4BF9-9971-189FAD166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EDFA1B-22B7-4FF4-B680-3CB61DC05D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F21851-5E90-49E5-BDF8-E18B19E63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F126BD-6BC9-4996-A510-6F1F94C1A4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CE9015-6D3C-4FBA-879E-CAADFC5A7A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38F6E6-59EE-4FAE-BCCC-8EFF01A9AF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719D04-E95C-43C9-A9B1-E0B038188D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E0A200-394F-46F3-894C-FCA8D82797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BCA123-33CD-4505-A098-D5B957E0E2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502DE-E452-4B9A-8DEA-A8346544EC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39DC59-83B6-40D6-993E-0BDC9A71A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73032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兔群疾病防治新技术研究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兔群疾病防治现状及挑战
 兔群疾病防治新技术的探索方向
 兔群新型疫苗研发进展
 兔群疾病快速诊断技术研究
 兔群疾病治疗新药物开发
 兔群疾病生物安全控制措施
 兔群疾病综合防治策略优化
 兔群疾病防治新技术推广应用</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兔群疾病防治现状及挑战</a:t>
            </a:r>
          </a:p>
        </p:txBody>
      </p:sp>
      <p:sp>
        <p:nvSpPr>
          <p:cNvPr id="3" name="Subtitle 2"/>
          <p:cNvSpPr>
            <a:spLocks noGrp="1"/>
          </p:cNvSpPr>
          <p:nvPr>
            <p:ph type="subTitle" idx="1"/>
          </p:nvPr>
        </p:nvSpPr>
        <p:spPr/>
        <p:txBody>
          <a:bodyPr/>
          <a:lstStyle/>
          <a:p>
            <a:r>
              <a:t>兔群疾病防治新技术研究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兔群疾病防治现状及挑战</a:t>
            </a:r>
          </a:p>
        </p:txBody>
      </p:sp>
      <p:sp>
        <p:nvSpPr>
          <p:cNvPr id="3" name="Content Placeholder 2"/>
          <p:cNvSpPr>
            <a:spLocks noGrp="1"/>
          </p:cNvSpPr>
          <p:nvPr>
            <p:ph sz="half" idx="2"/>
          </p:nvPr>
        </p:nvSpPr>
        <p:spPr/>
        <p:txBody>
          <a:bodyPr/>
          <a:lstStyle/>
          <a:p>
            <a:r>
              <a:t>1. 集约化养殖方式使得兔群密度高、活动空间小，导致疾病传播速度加快，加大了兔群感染疾病的风险。</a:t>
            </a:r>
          </a:p>
          <a:p>
            <a:r>
              <a:t>2. 兔群免疫系统发育不成熟，抵抗力差，对于新发、突发疾病的抵抗力更弱，更容易受到疾病的侵袭。</a:t>
            </a:r>
          </a:p>
          <a:p>
            <a:r>
              <a:t>3. 养殖环境中存在多种病原微生物，包括细菌、病毒、真菌和寄生虫，这些病原微生物可以导致兔群发生多种疾病，对兔群健康构成严重威胁。</a:t>
            </a:r>
          </a:p>
        </p:txBody>
      </p:sp>
      <p:sp>
        <p:nvSpPr>
          <p:cNvPr id="4" name="Text Placeholder 3"/>
          <p:cNvSpPr>
            <a:spLocks noGrp="1"/>
          </p:cNvSpPr>
          <p:nvPr>
            <p:ph type="body" idx="3"/>
          </p:nvPr>
        </p:nvSpPr>
        <p:spPr/>
        <p:txBody>
          <a:bodyPr/>
          <a:lstStyle/>
          <a:p>
            <a:r>
              <a:t>抗生素滥用</a:t>
            </a:r>
          </a:p>
        </p:txBody>
      </p:sp>
      <p:sp>
        <p:nvSpPr>
          <p:cNvPr id="5" name="Content Placeholder 4"/>
          <p:cNvSpPr>
            <a:spLocks noGrp="1"/>
          </p:cNvSpPr>
          <p:nvPr>
            <p:ph sz="half" idx="4"/>
          </p:nvPr>
        </p:nvSpPr>
        <p:spPr/>
        <p:txBody>
          <a:bodyPr/>
          <a:lstStyle/>
          <a:p>
            <a:r>
              <a:t>1. 抗生素滥用导致细菌耐药性问题日益严重，使得治疗兔群疾病变得更加困难，增加了治疗成本和兔群死亡率。</a:t>
            </a:r>
          </a:p>
          <a:p>
            <a:r>
              <a:t>2. 抗生素滥用会破坏兔群肠道微生物的平衡，导致消化系统疾病的发生，影响兔群的生长发育。</a:t>
            </a:r>
          </a:p>
          <a:p>
            <a:r>
              <a:t>3. 抗生素残留物在兔肉、兔毛和兔粪中积累，对消费者的健康构成潜在威胁，同时污染环境。</a:t>
            </a:r>
          </a:p>
        </p:txBody>
      </p:sp>
      <p:sp>
        <p:nvSpPr>
          <p:cNvPr id="6" name="Text Placeholder 5"/>
          <p:cNvSpPr>
            <a:spLocks noGrp="1"/>
          </p:cNvSpPr>
          <p:nvPr>
            <p:ph type="body" idx="1"/>
          </p:nvPr>
        </p:nvSpPr>
        <p:spPr/>
        <p:txBody>
          <a:bodyPr/>
          <a:lstStyle/>
          <a:p>
            <a:r>
              <a:t>疾病风险增加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兔群疾病防治现状及挑战</a:t>
            </a:r>
          </a:p>
        </p:txBody>
      </p:sp>
      <p:sp>
        <p:nvSpPr>
          <p:cNvPr id="3" name="Text Placeholder 2"/>
          <p:cNvSpPr>
            <a:spLocks noGrp="1"/>
          </p:cNvSpPr>
          <p:nvPr>
            <p:ph type="body" idx="1"/>
          </p:nvPr>
        </p:nvSpPr>
        <p:spPr/>
        <p:txBody>
          <a:bodyPr/>
          <a:lstStyle/>
          <a:p>
            <a:r>
              <a:t>疫苗接种率低</a:t>
            </a:r>
          </a:p>
        </p:txBody>
      </p:sp>
      <p:sp>
        <p:nvSpPr>
          <p:cNvPr id="4" name="Content Placeholder 3"/>
          <p:cNvSpPr>
            <a:spLocks noGrp="1"/>
          </p:cNvSpPr>
          <p:nvPr>
            <p:ph sz="half" idx="2"/>
          </p:nvPr>
        </p:nvSpPr>
        <p:spPr/>
        <p:txBody>
          <a:bodyPr/>
          <a:lstStyle/>
          <a:p>
            <a:r>
              <a:t>1. 由于兔群疾病疫苗接种率低，使得兔群更容易感染疾病，导致兔群疾病流行。</a:t>
            </a:r>
          </a:p>
          <a:p>
            <a:r>
              <a:t>2. 兔群疫苗接种率低，难以形成群体免疫屏障，增加了兔群疾病的传播风险。</a:t>
            </a:r>
          </a:p>
          <a:p>
            <a:r>
              <a:t>3. 疫苗接种率低，使得兔群疾病的控制和预防更加困难，增加了兔群疾病的经济损失。</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兔群疾病防治新技术的探索方向</a:t>
            </a:r>
          </a:p>
        </p:txBody>
      </p:sp>
      <p:sp>
        <p:nvSpPr>
          <p:cNvPr id="3" name="Subtitle 2"/>
          <p:cNvSpPr>
            <a:spLocks noGrp="1"/>
          </p:cNvSpPr>
          <p:nvPr>
            <p:ph type="subTitle" idx="1"/>
          </p:nvPr>
        </p:nvSpPr>
        <p:spPr/>
        <p:txBody>
          <a:bodyPr/>
          <a:lstStyle/>
          <a:p>
            <a:r>
              <a:t>兔群疾病防治新技术研究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兔群疾病防治新技术的探索方向</a:t>
            </a:r>
          </a:p>
        </p:txBody>
      </p:sp>
      <p:sp>
        <p:nvSpPr>
          <p:cNvPr id="3" name="Text Placeholder 2"/>
          <p:cNvSpPr>
            <a:spLocks noGrp="1"/>
          </p:cNvSpPr>
          <p:nvPr>
            <p:ph type="body" idx="1"/>
          </p:nvPr>
        </p:nvSpPr>
        <p:spPr/>
        <p:txBody>
          <a:bodyPr/>
          <a:lstStyle/>
          <a:p>
            <a:r>
              <a:t>分子诊断技术</a:t>
            </a:r>
          </a:p>
        </p:txBody>
      </p:sp>
      <p:sp>
        <p:nvSpPr>
          <p:cNvPr id="4" name="Content Placeholder 3"/>
          <p:cNvSpPr>
            <a:spLocks noGrp="1"/>
          </p:cNvSpPr>
          <p:nvPr>
            <p:ph sz="half" idx="2"/>
          </p:nvPr>
        </p:nvSpPr>
        <p:spPr/>
        <p:txBody>
          <a:bodyPr/>
          <a:lstStyle/>
          <a:p>
            <a:r>
              <a:t>1. 开发和应用快速、灵敏的分子诊断技术，如PCR、RT-PCR、LAMP等，用于兔群疾病的早期诊断和监测。</a:t>
            </a:r>
          </a:p>
          <a:p>
            <a:r>
              <a:t>2. 利用分子技术对兔群疾病的流行病学、传播途径和致病机制进行深入研究，为疾病的预防和控制提供科学依据。</a:t>
            </a:r>
          </a:p>
          <a:p>
            <a:r>
              <a:t>3. 建立分子诊断数据库，对兔群疾病的病原体进行系统分类和鉴定，为兔群疾病的诊断和控制提供技术支持。</a:t>
            </a:r>
          </a:p>
        </p:txBody>
      </p:sp>
      <p:sp>
        <p:nvSpPr>
          <p:cNvPr id="5" name="Text Placeholder 4"/>
          <p:cNvSpPr>
            <a:spLocks noGrp="1"/>
          </p:cNvSpPr>
          <p:nvPr>
            <p:ph type="body" idx="3"/>
          </p:nvPr>
        </p:nvSpPr>
        <p:spPr/>
        <p:txBody>
          <a:bodyPr/>
          <a:lstStyle/>
          <a:p>
            <a:r>
              <a:t>疫苗新技术</a:t>
            </a:r>
          </a:p>
        </p:txBody>
      </p:sp>
      <p:sp>
        <p:nvSpPr>
          <p:cNvPr id="6" name="Content Placeholder 5"/>
          <p:cNvSpPr>
            <a:spLocks noGrp="1"/>
          </p:cNvSpPr>
          <p:nvPr>
            <p:ph sz="half" idx="4"/>
          </p:nvPr>
        </p:nvSpPr>
        <p:spPr/>
        <p:txBody>
          <a:bodyPr/>
          <a:lstStyle/>
          <a:p>
            <a:r>
              <a:t>1. 探索和开发新型疫苗，如重组亚单位疫苗、DNA疫苗、载体疫苗等，提高疫苗的免疫原性、保护性和安全性。</a:t>
            </a:r>
          </a:p>
          <a:p>
            <a:r>
              <a:t>2. 研究疫苗接种策略，优化疫苗接种程序和剂量，提高疫苗的覆盖率和免疫效果。</a:t>
            </a:r>
          </a:p>
          <a:p>
            <a:r>
              <a:t>3. 建立疫苗质量控制体系，确保疫苗的质量安全，为兔群提供安全有效的疫苗。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兔群疾病防治新技术的探索方向</a:t>
            </a:r>
          </a:p>
        </p:txBody>
      </p:sp>
      <p:sp>
        <p:nvSpPr>
          <p:cNvPr id="3" name="Text Placeholder 2"/>
          <p:cNvSpPr>
            <a:spLocks noGrp="1"/>
          </p:cNvSpPr>
          <p:nvPr>
            <p:ph type="body" idx="1"/>
          </p:nvPr>
        </p:nvSpPr>
        <p:spPr/>
        <p:txBody>
          <a:bodyPr/>
          <a:lstStyle/>
          <a:p>
            <a:r>
              <a:t>中兽医学技术</a:t>
            </a:r>
          </a:p>
        </p:txBody>
      </p:sp>
      <p:sp>
        <p:nvSpPr>
          <p:cNvPr id="4" name="Content Placeholder 3"/>
          <p:cNvSpPr>
            <a:spLocks noGrp="1"/>
          </p:cNvSpPr>
          <p:nvPr>
            <p:ph sz="half" idx="2"/>
          </p:nvPr>
        </p:nvSpPr>
        <p:spPr/>
        <p:txBody>
          <a:bodyPr/>
          <a:lstStyle/>
          <a:p>
            <a:r>
              <a:t>1. 利用中兽医学理论和方法，开发和应用中兽药、针灸、推拿等中兽医技术，防治兔群疾病。</a:t>
            </a:r>
          </a:p>
          <a:p>
            <a:r>
              <a:t>2. 研究中兽药的药理作用、安全性、临床疗效，为兔群疾病的中兽医治疗提供科学依据。</a:t>
            </a:r>
          </a:p>
          <a:p>
            <a:r>
              <a:t>3. 探索中西医结合治疗兔群疾病的新技术和方法，提高兔群疾病的治疗效果。</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兔群新型疫苗研发进展</a:t>
            </a:r>
          </a:p>
        </p:txBody>
      </p:sp>
      <p:sp>
        <p:nvSpPr>
          <p:cNvPr id="3" name="Subtitle 2"/>
          <p:cNvSpPr>
            <a:spLocks noGrp="1"/>
          </p:cNvSpPr>
          <p:nvPr>
            <p:ph type="subTitle" idx="1"/>
          </p:nvPr>
        </p:nvSpPr>
        <p:spPr/>
        <p:txBody>
          <a:bodyPr/>
          <a:lstStyle/>
          <a:p>
            <a:r>
              <a:t>兔群疾病防治新技术研究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兔群新型疫苗研发进展</a:t>
            </a:r>
          </a:p>
        </p:txBody>
      </p:sp>
      <p:sp>
        <p:nvSpPr>
          <p:cNvPr id="3" name="Text Placeholder 2"/>
          <p:cNvSpPr>
            <a:spLocks noGrp="1"/>
          </p:cNvSpPr>
          <p:nvPr>
            <p:ph type="body" idx="1"/>
          </p:nvPr>
        </p:nvSpPr>
        <p:spPr/>
        <p:txBody>
          <a:bodyPr/>
          <a:lstStyle/>
          <a:p>
            <a:r>
              <a:t>兔病毒性出血症新型疫苗研发进展</a:t>
            </a:r>
          </a:p>
        </p:txBody>
      </p:sp>
      <p:sp>
        <p:nvSpPr>
          <p:cNvPr id="4" name="Content Placeholder 3"/>
          <p:cNvSpPr>
            <a:spLocks noGrp="1"/>
          </p:cNvSpPr>
          <p:nvPr>
            <p:ph sz="half" idx="2"/>
          </p:nvPr>
        </p:nvSpPr>
        <p:spPr/>
        <p:txBody>
          <a:bodyPr/>
          <a:lstStyle/>
          <a:p>
            <a:r>
              <a:t>1. 基于兔病毒性出血症病毒（RVHD）基因组序列，利用现代生物工程技术，如基因重组、基因突变、基因表达等，构建能够诱导特异性免疫应答的新型疫苗。</a:t>
            </a:r>
          </a:p>
          <a:p>
            <a:r>
              <a:t>2. 通过对RVHD病毒的基因序列进行修饰或删除，获得减毒或无毒株，并以此为基础制备灭活疫苗、减毒活疫苗或载体疫苗。</a:t>
            </a:r>
          </a:p>
          <a:p>
            <a:r>
              <a:t>3. 探索和开发新型佐剂，如纳米佐剂、免疫刺激复合物等，增强疫苗的免疫原性和保护效果。</a:t>
            </a:r>
          </a:p>
        </p:txBody>
      </p:sp>
      <p:sp>
        <p:nvSpPr>
          <p:cNvPr id="5" name="Text Placeholder 4"/>
          <p:cNvSpPr>
            <a:spLocks noGrp="1"/>
          </p:cNvSpPr>
          <p:nvPr>
            <p:ph type="body" idx="3"/>
          </p:nvPr>
        </p:nvSpPr>
        <p:spPr/>
        <p:txBody>
          <a:bodyPr/>
          <a:lstStyle/>
          <a:p>
            <a:r>
              <a:t>兔出血症新型疫苗研发进展</a:t>
            </a:r>
          </a:p>
        </p:txBody>
      </p:sp>
      <p:sp>
        <p:nvSpPr>
          <p:cNvPr id="6" name="Content Placeholder 5"/>
          <p:cNvSpPr>
            <a:spLocks noGrp="1"/>
          </p:cNvSpPr>
          <p:nvPr>
            <p:ph sz="half" idx="4"/>
          </p:nvPr>
        </p:nvSpPr>
        <p:spPr/>
        <p:txBody>
          <a:bodyPr/>
          <a:lstStyle/>
          <a:p>
            <a:r>
              <a:t>1. 基于兔出血症埃博拉病毒（RHDV）基因组序列，构建基因工程重组疫苗。将RHDV病毒的包膜蛋白基因与载体病毒（如痘苗病毒、腺病毒、巨细胞病毒等）的基因组进行重组，制备重组疫苗。</a:t>
            </a:r>
          </a:p>
          <a:p>
            <a:r>
              <a:t>2. 利用反向遗传学技术，构建缺失或突变RHDV病毒的基因工程疫苗。通过反向遗传学技术，将RHDV病毒的某个基因（如包膜蛋白基因）缺失或突变，获得减毒或无毒株，并以此为基础制备灭活疫苗、减毒活疫苗或载体疫苗。</a:t>
            </a:r>
          </a:p>
          <a:p>
            <a:r>
              <a:t>3. 利用亚单位疫苗技术，开发兔出血症病毒亚单位疫苗。将RHDV病毒的包膜蛋白、核衣壳蛋白等抗原蛋白进行纯化和修饰，制备亚单位疫苗。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兔群新型疫苗研发进展</a:t>
            </a:r>
          </a:p>
        </p:txBody>
      </p:sp>
      <p:sp>
        <p:nvSpPr>
          <p:cNvPr id="3" name="Text Placeholder 2"/>
          <p:cNvSpPr>
            <a:spLocks noGrp="1"/>
          </p:cNvSpPr>
          <p:nvPr>
            <p:ph type="body" idx="1"/>
          </p:nvPr>
        </p:nvSpPr>
        <p:spPr/>
        <p:txBody>
          <a:bodyPr/>
          <a:lstStyle/>
          <a:p>
            <a:r>
              <a:t>兔巴氏杆菌病新型疫苗研发进展</a:t>
            </a:r>
          </a:p>
        </p:txBody>
      </p:sp>
      <p:sp>
        <p:nvSpPr>
          <p:cNvPr id="4" name="Content Placeholder 3"/>
          <p:cNvSpPr>
            <a:spLocks noGrp="1"/>
          </p:cNvSpPr>
          <p:nvPr>
            <p:ph sz="half" idx="2"/>
          </p:nvPr>
        </p:nvSpPr>
        <p:spPr/>
        <p:txBody>
          <a:bodyPr/>
          <a:lstStyle/>
          <a:p>
            <a:r>
              <a:t>1. 基于兔巴氏杆菌基因组序列，构建基因工程重组疫苗。将兔巴氏杆菌的毒力因子基因（如毒素基因、侵袭因子基因等）与载体病毒（如痘苗病毒、腺病毒、巨细胞病毒等）的基因组进行重组，制备重组疫苗。</a:t>
            </a:r>
          </a:p>
          <a:p>
            <a:r>
              <a:t>2. 利用反向遗传学技术，构建缺失或突变兔巴氏杆菌的基因工程疫苗。通过反向遗传学技术，将兔巴氏杆菌的某个基因（如毒素基因、侵袭因子基因等）缺失或突变，获得减毒或无毒株，并以此为基础制备灭活疫苗、减毒活疫苗或载体疫苗。</a:t>
            </a:r>
          </a:p>
          <a:p>
            <a:r>
              <a:t>3. 利用亚单位疫苗技术，开发兔巴氏杆菌亚单位疫苗。将兔巴氏杆菌的毒素、侵袭因子等抗原蛋白进行纯化和修饰，制备亚单位疫苗。</a:t>
            </a:r>
          </a:p>
        </p:txBody>
      </p:sp>
      <p:sp>
        <p:nvSpPr>
          <p:cNvPr id="5" name="Text Placeholder 4"/>
          <p:cNvSpPr>
            <a:spLocks noGrp="1"/>
          </p:cNvSpPr>
          <p:nvPr>
            <p:ph type="body" idx="3"/>
          </p:nvPr>
        </p:nvSpPr>
        <p:spPr/>
        <p:txBody>
          <a:bodyPr/>
          <a:lstStyle/>
          <a:p>
            <a:r>
              <a:t>兔肺炎巴氏杆菌病新型疫苗研发进展</a:t>
            </a:r>
          </a:p>
        </p:txBody>
      </p:sp>
      <p:sp>
        <p:nvSpPr>
          <p:cNvPr id="6" name="Content Placeholder 5"/>
          <p:cNvSpPr>
            <a:spLocks noGrp="1"/>
          </p:cNvSpPr>
          <p:nvPr>
            <p:ph sz="half" idx="4"/>
          </p:nvPr>
        </p:nvSpPr>
        <p:spPr/>
        <p:txBody>
          <a:bodyPr/>
          <a:lstStyle/>
          <a:p>
            <a:r>
              <a:t>1. 基于兔肺炎巴氏杆菌基因组序列，构建基因工程重组疫苗。将兔肺炎巴氏杆菌的毒力因子基因（如毒素基因、侵袭因子基因等）与载体病毒（如痘苗病毒、腺病毒、巨细胞病毒等）的基因组进行重组，制备重组疫苗。</a:t>
            </a:r>
          </a:p>
          <a:p>
            <a:r>
              <a:t>2. 利用反向遗传学技术，构建缺失或突变兔肺炎巴氏杆菌的基因工程疫苗。通过反向遗传学技术，将兔肺炎巴氏杆菌的某个基因（如毒素基因、侵袭因子基因等）缺失或突变，获得减毒或无毒株，并以此为基础制备灭活疫苗、减毒活疫苗或载体疫苗。</a:t>
            </a:r>
          </a:p>
          <a:p>
            <a:r>
              <a:t>3. 利用亚单位疫苗技术，开发兔肺炎巴氏杆菌亚单位疫苗。将兔肺炎巴氏杆菌的毒素、侵袭因子等抗原蛋白进行纯化和修饰，制备亚单位疫苗。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兔群新型疫苗研发进展</a:t>
            </a:r>
          </a:p>
        </p:txBody>
      </p:sp>
      <p:sp>
        <p:nvSpPr>
          <p:cNvPr id="3" name="Text Placeholder 2"/>
          <p:cNvSpPr>
            <a:spLocks noGrp="1"/>
          </p:cNvSpPr>
          <p:nvPr>
            <p:ph type="body" idx="1"/>
          </p:nvPr>
        </p:nvSpPr>
        <p:spPr/>
        <p:txBody>
          <a:bodyPr/>
          <a:lstStyle/>
          <a:p>
            <a:r>
              <a:t>兔球虫病新型疫苗研发进展</a:t>
            </a:r>
          </a:p>
        </p:txBody>
      </p:sp>
      <p:sp>
        <p:nvSpPr>
          <p:cNvPr id="4" name="Content Placeholder 3"/>
          <p:cNvSpPr>
            <a:spLocks noGrp="1"/>
          </p:cNvSpPr>
          <p:nvPr>
            <p:ph sz="half" idx="2"/>
          </p:nvPr>
        </p:nvSpPr>
        <p:spPr/>
        <p:txBody>
          <a:bodyPr/>
          <a:lstStyle/>
          <a:p>
            <a:r>
              <a:t>1. 基于兔球虫基因组序列，构建基因工程重组疫苗。将兔球虫的毒力因子基因（如抗原基因、侵袭因子基因等）与载体病毒（如痘苗病毒、腺病毒、巨细胞病毒等）的基因组进行重组，制备重组疫苗。</a:t>
            </a:r>
          </a:p>
          <a:p>
            <a:r>
              <a:t>2. 利用反向遗传学技术，构建缺失或突变兔球虫的基因工程疫苗。通过反向遗传学技术，将兔球虫的某个基因（如抗原基因、侵袭因子基因等）缺失或突变，获得减毒或无毒株，并以此为基础制备灭活疫苗、减毒活疫苗或载体疫苗。</a:t>
            </a:r>
          </a:p>
          <a:p>
            <a:r>
              <a:t>3. 利用亚单位疫苗技术，开发兔球虫亚单位疫苗。将兔球虫的抗原蛋白进行纯化和修饰，制备亚单位疫苗。</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兔群疾病快速诊断技术研究</a:t>
            </a:r>
          </a:p>
        </p:txBody>
      </p:sp>
      <p:sp>
        <p:nvSpPr>
          <p:cNvPr id="3" name="Subtitle 2"/>
          <p:cNvSpPr>
            <a:spLocks noGrp="1"/>
          </p:cNvSpPr>
          <p:nvPr>
            <p:ph type="subTitle" idx="1"/>
          </p:nvPr>
        </p:nvSpPr>
        <p:spPr/>
        <p:txBody>
          <a:bodyPr/>
          <a:lstStyle/>
          <a:p>
            <a:r>
              <a:t>兔群疾病防治新技术研究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兔群疾病快速诊断技术研究</a:t>
            </a:r>
          </a:p>
        </p:txBody>
      </p:sp>
      <p:sp>
        <p:nvSpPr>
          <p:cNvPr id="3" name="Text Placeholder 2"/>
          <p:cNvSpPr>
            <a:spLocks noGrp="1"/>
          </p:cNvSpPr>
          <p:nvPr>
            <p:ph type="body" idx="1"/>
          </p:nvPr>
        </p:nvSpPr>
        <p:spPr/>
        <p:txBody>
          <a:bodyPr/>
          <a:lstStyle/>
          <a:p>
            <a:r>
              <a:t>分子生物学技术在兔疾病诊断中的应用</a:t>
            </a:r>
          </a:p>
        </p:txBody>
      </p:sp>
      <p:sp>
        <p:nvSpPr>
          <p:cNvPr id="4" name="Content Placeholder 3"/>
          <p:cNvSpPr>
            <a:spLocks noGrp="1"/>
          </p:cNvSpPr>
          <p:nvPr>
            <p:ph sz="half" idx="2"/>
          </p:nvPr>
        </p:nvSpPr>
        <p:spPr/>
        <p:txBody>
          <a:bodyPr/>
          <a:lstStyle/>
          <a:p>
            <a:r>
              <a:t>1. 聚合酶链反应（PCR）技术：PCR技术是一种体外核酸扩增技术，可将微生物基因组中的特定DNA或RNA序列扩增数百万倍至数十亿倍，从而提高微生物检测的灵敏度。在兔病诊断中，PCR技术可用于检测多种兔病原体，如兔出血症病毒、兔乳腺炎病毒、兔肺炎支原体等，具有快速、特异性强、灵敏度高的特点。</a:t>
            </a:r>
          </a:p>
          <a:p>
            <a:r>
              <a:t>2. 实时荧光定量PCR技术：实时荧光定量PCR技术是在PCR技术的基础上发展起来的一种新型核酸检测技术，可实时监测PCR扩增过程中荧光信号的变化，并通过荧光信号的变化来定量检测样品中目标核酸的含量。在兔病诊断中，实时荧光定量PCR技术可用于检测兔出血症病毒、兔乳腺炎病毒、兔肺炎支原体等多种兔病原体，具有快速、特异性强、灵敏度高、定量准确等优点。</a:t>
            </a:r>
          </a:p>
          <a:p>
            <a:r>
              <a:t>3. 环介导等温扩增（LAMP）技术：LAMP技术是一种等温扩增技术，可在恒定的温度下快速扩增目标核酸序列。在兔病诊断中，LAMP技术可用于检测兔出血症病毒、兔乳腺炎病毒、兔肺炎支原体等多种兔病原体，具有快速、简便、特异性强、灵敏度高的特点，可用于现场快速检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兔群疾病快速诊断技术研究</a:t>
            </a:r>
          </a:p>
        </p:txBody>
      </p:sp>
      <p:sp>
        <p:nvSpPr>
          <p:cNvPr id="3" name="Text Placeholder 2"/>
          <p:cNvSpPr>
            <a:spLocks noGrp="1"/>
          </p:cNvSpPr>
          <p:nvPr>
            <p:ph type="body" idx="1"/>
          </p:nvPr>
        </p:nvSpPr>
        <p:spPr/>
        <p:txBody>
          <a:bodyPr/>
          <a:lstStyle/>
          <a:p>
            <a:r>
              <a:t>免疫学技术在兔疾病诊断中的应用</a:t>
            </a:r>
          </a:p>
        </p:txBody>
      </p:sp>
      <p:sp>
        <p:nvSpPr>
          <p:cNvPr id="4" name="Content Placeholder 3"/>
          <p:cNvSpPr>
            <a:spLocks noGrp="1"/>
          </p:cNvSpPr>
          <p:nvPr>
            <p:ph sz="half" idx="2"/>
          </p:nvPr>
        </p:nvSpPr>
        <p:spPr/>
        <p:txBody>
          <a:bodyPr/>
          <a:lstStyle/>
          <a:p>
            <a:r>
              <a:t>1. 血清学检测技术：血清学检测技术是检测血液或血清中抗原或抗体水平的技术。在兔病诊断中，血清学检测技术可用于检测兔出血症病毒抗体、兔乳腺炎病毒抗体、兔肺炎支原体抗体等。血清学检测技术具有快速、特异性强、灵敏度高的特点，可用于兔病的流行病学调查和血清学监测。</a:t>
            </a:r>
          </a:p>
          <a:p>
            <a:r>
              <a:t>2. 免疫荧光技术：免疫荧光技术是利用荧光标记的抗体或抗原与样品中的抗原或抗体反应，通过荧光显微镜观察反应结果的技术。在兔病诊断中，免疫荧光技术可用于检测兔出血症病毒、兔乳腺炎病毒、兔肺炎支原体等多种兔病原体。免疫荧光技术具有快速、特异性强、灵敏度高的特点，可用于兔病原体的快速诊断。</a:t>
            </a:r>
          </a:p>
          <a:p>
            <a:r>
              <a:t>3. 免疫组织化学技术：免疫组织化学技术是利用标记的抗体与组织切片中的抗原反应，通过显微镜观察反应结果的技术。在兔病诊断中，免疫组织化学技术可用于检测兔出血症病毒、兔乳腺炎病毒、兔肺炎支原体等多种兔病原体。免疫组织化学技术具有快速、特异性强、灵敏度高的特点，可用于兔病病理诊断和病原体定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兔群疾病治疗新药物开发</a:t>
            </a:r>
          </a:p>
        </p:txBody>
      </p:sp>
      <p:sp>
        <p:nvSpPr>
          <p:cNvPr id="3" name="Subtitle 2"/>
          <p:cNvSpPr>
            <a:spLocks noGrp="1"/>
          </p:cNvSpPr>
          <p:nvPr>
            <p:ph type="subTitle" idx="1"/>
          </p:nvPr>
        </p:nvSpPr>
        <p:spPr/>
        <p:txBody>
          <a:bodyPr/>
          <a:lstStyle/>
          <a:p>
            <a:r>
              <a:t>兔群疾病防治新技术研究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https://d.book118.com/868073032067006035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兔群疾病防治现状及挑战</vt:lpstr>
      <vt:lpstr> 兔群疾病防治现状及挑战</vt:lpstr>
      <vt:lpstr> 兔群疾病防治现状及挑战</vt:lpstr>
      <vt:lpstr> 兔群疾病防治新技术的探索方向</vt:lpstr>
      <vt:lpstr> 兔群疾病防治新技术的探索方向</vt:lpstr>
      <vt:lpstr> 兔群疾病防治新技术的探索方向</vt:lpstr>
      <vt:lpstr> 兔群新型疫苗研发进展</vt:lpstr>
      <vt:lpstr> 兔群新型疫苗研发进展</vt:lpstr>
      <vt:lpstr> 兔群新型疫苗研发进展</vt:lpstr>
      <vt:lpstr> 兔群新型疫苗研发进展</vt:lpstr>
      <vt:lpstr> 兔群疾病快速诊断技术研究</vt:lpstr>
      <vt:lpstr> 兔群疾病快速诊断技术研究</vt:lpstr>
      <vt:lpstr> 兔群疾病快速诊断技术研究</vt:lpstr>
      <vt:lpstr> 兔群疾病治疗新药物开发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2024-09-14T08:04:56.151</cp:lastPrinted>
  <dcterms:created xsi:type="dcterms:W3CDTF">2024-09-14T00:04:56Z</dcterms:created>
  <dcterms:modified xsi:type="dcterms:W3CDTF">2024-09-14T00:04:58Z</dcterms:modified>
</cp:coreProperties>
</file>