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4FE96-8078-48F4-8F00-661FC56B7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FAC66-01EC-45BF-8A02-1BE05DE4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229ED-6338-487F-827E-BC4530D3B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DC6C9-6C50-48AD-9FB8-5D5F83D59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CA148B-0B82-433E-A62F-22F38098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493B63-294D-466C-99DE-74CE6A053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8202D2-F1F7-40FB-BC23-07F7726D5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31EE3-0F7A-40B1-A442-1B1C9D2C3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0B06F-6E6B-419A-9EFE-00F3ADCC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C549C-73BD-4665-9821-110FEB46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A42B7-BB23-4409-8A7F-CDBFA29A9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73127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伤口的评估及护理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不同类型伤口的护理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特殊伤口的护理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伤口愈合过程中的注意事项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由高温、火焰、化学物质等造成皮肤损伤，可分为一度、二度和三度烧伤。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咬伤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由动物或人的牙齿咬破皮肤形成，伤口形状多样。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撕裂伤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皮肤被撕裂，伤口边缘不规则，常伴有组织缺损。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擦伤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皮肤表面受到摩擦，出现表皮破损，常见于摔倒、碰撞等。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皮肤被锐器割破，伤口边缘整齐，深度不一。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伤口类型评估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13" r="37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075" b="607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027" r="90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伤口深度评估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伤口仅限于表皮层，出血量少，疼痛较轻。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伤口深入真皮层，出血量适中，疼痛较明显。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伤口深入皮下组织层，出血量多，疼痛剧烈。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伤口深入肌肉、骨骼层，出血量大，疼痛非常剧烈。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表皮层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真皮层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皮下组织层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肌肉、骨骼层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伤口处理不当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伤口感染风险评估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伤口出现红肿、热痛、流脓等症状，伴有或不伴有发热、乏力等全身症状。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伤口接触了细菌、病毒等病原体，如不洁物品、动物粪便等。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患者免疫力低下，如老年人、儿童、身体虚弱者等，容易感染。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如未及时清洗、消毒伤口，或使用了不合适的敷料等，容易引发感染。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使用温和的肥皂和温水清洁伤口周围的皮肤，避免使用刺激性强的化学清洁剂。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选择合适的消毒剂，如碘伏或酒精，对伤口及周围皮肤进行消毒，防止感染。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清洁和消毒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根据伤口的类型和程度，选择适当的敷料，如纱布、绷带、泡沫敷料等。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定期更换敷料，保持伤口的清洁和湿润，同时观察伤口的愈合情况。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根据伤口感染的细菌种类选择合适的抗生素，如青霉素、头孢菌素等。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按照医生建议的剂量和时间间隔使用抗生素，避免滥用和耐药性的产生。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不同类型伤口的护理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https://d.book118.com/868073127112006045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2024-09-26T07:01:30.575</cp:lastPrinted>
  <dcterms:created xsi:type="dcterms:W3CDTF">2024-09-25T23:01:30Z</dcterms:created>
  <dcterms:modified xsi:type="dcterms:W3CDTF">2024-09-25T23:01:32Z</dcterms:modified>
</cp:coreProperties>
</file>