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CF55-B823-4779-83F1-A9F4A07BB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DC1BC-EB24-425D-9367-84E90002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8C1D5-A8F4-4729-B6E8-663215A8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5A986-97DE-4385-8EA7-3B65A69A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01830-449D-4248-BA5F-9FEA88BE8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CAA87-B7B4-4974-B52F-B29B9969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0F4B8D-273F-458B-B35A-C86660E0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565AC-14AC-4506-9EF5-7C5E13C78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CC02F-133A-43B3-BA0C-664447E8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B658E-CE9E-46CF-B8DE-853AC0CB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5CB13-346F-4ECB-9A03-C8349983D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74055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民调解：解决纠纷的重要途径\n## 1.人民调解的定义与历史发展\n### 1.1 人民调解的基本概念及其特点\n### 1.2 人民调解的历史起源及其演变\n### 1.3 人民调解在不同地区的实践与发展\n## 2.人民调解的原则与工作方法\n### 2.1 人民调解的基本原则及其意义\n### 2.2 人民调解的工作方法与技巧\n### 2.3 人民调解在处理纠纷中的实际效果\n## 3.人民调解的主体与客体\n### 3.1 人民调解员的选拔与培训\n### 3.2 人民调解的主体及其职责\n### 3.3 人民调解的客体及其权利义务\n## 4.人民调解的法律地位与法律效力\n### 4.1 人民调解的法律地位及其性质\n### 4.2 人民调解协议的法律效力及其认定\n### 4.3 人民调解在司法程序中的衔接与执行\n## 5.人民调解在现代社会的作用与挑战\n### 5.1 人民调解在维护社会稳定中的作用\n### 5.2 人民调解在现代社会面临的挑战\n### 5.3 人民调解的未来发展趋势及其创新\n## 6.案例分析：成功的人民调解实践\n### 6.1 案例一：家庭纠纷的调解\n### 6.2 案例二：合同纠纷的调解\n### 6.3 案例三：知识产权纠纷的调解\n## 7.结论：人民调解在解决纠纷中的重要地位及其发展前景\n### 7.1 人民调解在解决纠纷中的优势与不足\n### 7.2 人民调解在现代社会发展的前景\n### 7.3 对人民调解工作的建议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700"/>
              <a:t>人民调解：解决纠纷的重要途径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人民调解的定义与历史发展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人民调解是一种民间纠纷解决方式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由第三方中立人士参与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以自愿、平等、公平为原则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以调解为主要手段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人民调解的特点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便捷、高效、低成本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利于维护社会和谐稳定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充分体现民间智慧</a:t>
                </a:r>
                <a:endParaRPr/>
              </a:p>
            </p:txBody>
          </p:sp>
        </p:grpSp>
        <p:grpSp>
          <p:nvGrpSpPr>
            <p:cNvPr id="2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人民调解与诉讼、仲裁的区别</a:t>
                </a:r>
                <a:endParaRPr/>
              </a:p>
            </p:txBody>
          </p:sp>
          <p:sp>
            <p:nvSpPr>
              <p:cNvPr id="2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调解过程更加和谐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程序简便、周期短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强调当事人自主协商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人民调解的基本概念及其特点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人民调解的历史起源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起源于中国古代的调解制度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传承了中华民族的调解文化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在新民主主义革命时期得到发展</a:t>
                </a:r>
                <a:endParaRPr/>
              </a:p>
            </p:txBody>
          </p:sp>
          <p:sp>
            <p:nvSpPr>
              <p:cNvPr id="2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人民调解的演变过程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从传统的家族、邻里调解到现代的专业调解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从单一的调解方式到多元化的调解手段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从非正式的调解组织到正式的调解机构</a:t>
                </a:r>
                <a:endParaRPr/>
              </a:p>
            </p:txBody>
          </p:sp>
          <p:sp>
            <p:nvSpPr>
              <p:cNvPr id="2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人民调解在现代社会的作用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化解民间纠纷、维护社会稳定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促进法治建设、提高社会治理能力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传承民族文化、弘扬民族精神</a:t>
                </a:r>
                <a:endParaRPr/>
              </a:p>
            </p:txBody>
          </p:sp>
          <p:sp>
            <p:nvSpPr>
              <p:cNvPr id="2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人民调解的历史起源及其演变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在农村地区广泛应用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在城市社区逐渐推广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在企事业单位得到认可</a:t>
                </a:r>
                <a:endParaRPr/>
              </a:p>
            </p:txBody>
          </p:sp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人民调解在不同地区的实践</a:t>
                </a:r>
                <a:endParaRPr/>
              </a:p>
            </p:txBody>
          </p:sp>
        </p:grpSp>
        <p:grpSp>
          <p:nvGrpSpPr>
            <p:cNvPr id="30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形成了各具特色的调解模式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建立了完善的调解组织体系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提高了调解工作的专业化水平</a:t>
                </a:r>
                <a:endParaRPr/>
              </a:p>
            </p:txBody>
          </p:sp>
          <p:sp>
            <p:nvSpPr>
              <p:cNvPr id="30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人民调解在不同地区的发展</a:t>
                </a:r>
                <a:endParaRPr/>
              </a:p>
            </p:txBody>
          </p:sp>
          <p:sp>
            <p:nvSpPr>
              <p:cNvPr id="30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与世界各国的调解组织进行交流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参与国际调解组织的活动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向世界推广人民调解的经验</a:t>
                </a:r>
                <a:endParaRPr/>
              </a:p>
            </p:txBody>
          </p:sp>
          <p:sp>
            <p:nvSpPr>
              <p:cNvPr id="31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人民调解的国际交流与合作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人民调解在不同地区的实践与发展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人民调解的原则与工作方法</a:t>
            </a:r>
            <a:endParaRPr/>
          </a:p>
        </p:txBody>
      </p:sp>
      <p:sp>
        <p:nvSpPr>
          <p:cNvPr id="31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1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人民调解的基本原则及其意义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自愿原则：当事人自主决定是否接受调解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平等原则：当事人在调解过程中的地位平等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公平原则：调解结果应当符合公平、公正的要求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人民调解基本原则的意义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维护人民调解的公正性、公信力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促进社会和谐稳定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人民调解的工作方法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倾听当事人的陈述，了解纠纷事实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分析纠纷原因，找出争议焦点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引导当事人协商，寻求解决方案</a:t>
                </a:r>
                <a:endParaRPr/>
              </a:p>
            </p:txBody>
          </p:sp>
          <p:sp>
            <p:nvSpPr>
              <p:cNvPr id="3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人民调解的技巧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运用沟通、协调、谈判等技巧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善于调动当事人的积极性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保持中立、公正的立场</a:t>
                </a:r>
                <a:endParaRPr/>
              </a:p>
            </p:txBody>
          </p:sp>
          <p:sp>
            <p:nvSpPr>
              <p:cNvPr id="3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人民调解的工作效果评估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评估调解方案的实际效果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分析调解过程中的问题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提高调解工作的质量</a:t>
                </a:r>
                <a:endParaRPr/>
              </a:p>
            </p:txBody>
          </p:sp>
          <p:sp>
            <p:nvSpPr>
              <p:cNvPr id="3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人民调解的工作方法与技巧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人民调解在处理纠纷中的优势</a:t>
                </a:r>
                <a:endParaRPr/>
              </a:p>
            </p:txBody>
          </p:sp>
          <p:sp>
            <p:nvSpPr>
              <p:cNvPr id="3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便捷、高效、低成本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利于维护社会和谐稳定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充分体现民间智慧</a:t>
                </a:r>
                <a:endParaRPr/>
              </a:p>
            </p:txBody>
          </p:sp>
          <p:sp>
            <p:nvSpPr>
              <p:cNvPr id="3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人民调解在处理纠纷中的实际效果</a:t>
                </a:r>
                <a:endParaRPr/>
              </a:p>
            </p:txBody>
          </p:sp>
          <p:sp>
            <p:nvSpPr>
              <p:cNvPr id="3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大量纠纷得到及时、有效的解决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减少了诉讼、仲裁的案件数量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提高了中国社会治理能力</a:t>
                </a:r>
                <a:endParaRPr/>
              </a:p>
            </p:txBody>
          </p:sp>
          <p:sp>
            <p:nvSpPr>
              <p:cNvPr id="3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人民调解在处理纠纷中的实际效果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人民调解的主体与客体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人民调解员的选拔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选拔标准：具有一定的文化素质、道德品质、调解能力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选拔途径：向社会公开招聘、推荐选拔、组织推荐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选拔程序：报名、审查、考核、培训、聘用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人民调解员的培训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培训内容：法律法规、调解技巧、心理素质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培训方式：集中培训、个别指导、实践锻炼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培训效果：提高调解员的专业素质、调解能力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人民调解员的选拔与培训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人民调解的主体及其职责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人民调解的主体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人民调解员：负责具体调解工作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人民调解组织：负责调解员的选拔、培训、管理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人民法院：对调解工作进行业务指导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人民调解员的职责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受理调解申请，了解纠纷事实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引导当事人协商，寻求解决方案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协助当事人达成调解协议，督促履行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人民调解的客体及其权利义务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人民调解的客体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民事纠纷：涉及财产权益、人身权益的纠纷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行政纠纷：涉及行政管理、行政执法的纠纷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刑事纠纷：涉及刑事责任、刑罚执行的纠纷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人民调解中当事人的权利义务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权利：申请调解、自愿接受调解、撤回调解申请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义务：如实陈述纠纷事实、遵守调解纪律、履行调解协议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人民调解的法律地位与法律效力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人民调解的法律地位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非诉讼纠纷解决方式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诉讼、仲裁的补充手段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社会治理的重要组成部分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人民调解的性质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群众性、自治性、民间性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以法律法规为依据，以民间智慧为基础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体现公平、公正、和谐的价值理念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人民调解的法律地位及其性质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https://d.book118.com/868074055141006040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人民调解：解决纠纷的重要途径</vt:lpstr>
      <vt:lpstr>人民调解的定义与历史发展</vt:lpstr>
      <vt:lpstr>PowerPoint Presentation</vt:lpstr>
      <vt:lpstr>PowerPoint Presentation</vt:lpstr>
      <vt:lpstr>PowerPoint Presentation</vt:lpstr>
      <vt:lpstr>人民调解的原则与工作方法</vt:lpstr>
      <vt:lpstr>PowerPoint Presentation</vt:lpstr>
      <vt:lpstr>PowerPoint Presentation</vt:lpstr>
      <vt:lpstr>PowerPoint Presentation</vt:lpstr>
      <vt:lpstr>人民调解的主体与客体</vt:lpstr>
      <vt:lpstr>PowerPoint Presentation</vt:lpstr>
      <vt:lpstr>PowerPoint Presentation</vt:lpstr>
      <vt:lpstr>PowerPoint Presentation</vt:lpstr>
      <vt:lpstr>人民调解的法律地位与法律效力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2024-09-19T13:42:01.565</cp:lastPrinted>
  <dcterms:created xsi:type="dcterms:W3CDTF">2024-09-19T05:42:01Z</dcterms:created>
  <dcterms:modified xsi:type="dcterms:W3CDTF">2024-09-19T05:42:03Z</dcterms:modified>
</cp:coreProperties>
</file>