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7E214-2DFD-4FD1-8014-540F74EFD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FC155-9587-4C22-B192-9BB6B4F3E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3C4BA-75C4-48D8-8544-81A39598B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BCEC9-23C7-4331-AB24-2503AC863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28C621-F7F9-4EC5-A757-DF42E4D04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5C2FE1-D566-4244-9E92-242E5BC78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1A2486-485D-47D9-BF03-5855C6ADC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35A64-A410-4878-9BE7-762600878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93BFC-AB06-4E8F-9D51-C3B129AEE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BFC47-2B53-4FD8-83D7-42302006B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8CC98-9D3E-4E28-BBAB-BCDC95488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75036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管理业务工作总结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上年度管理业务工作回顾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本年度管理业务工作规划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管理团队建设和能力提升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客户关系管理与市场拓展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内部运营管理与流程优化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通过对过去一段时间内管理业务工作的全面回顾和总结，提炼经验教训，为后续工作提供参考和借鉴。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通过总结分析管理业务工作中的问题和不足，提出改进措施和建议，推动管理业务水平的不断提升。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促进管理业务水平提升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总结管理业务工作经验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管理业务工作内容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包括团队管理、项目管理、流程管理等方面的工作内容。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管理业务工作成果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汇报在管理业务工作中取得的成果和业绩，包括项目完成情况、团队绩效、客户满意度等。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管理业务工作经验教训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总结在管理业务工作中获得的经验教训，包括团队管理技巧、项目管理方法、流程优化措施等。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管理业务工作改进建议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针对管理业务工作中存在的问题和不足，提出具体的改进建议和措施，包括完善管理制度、优化管理流程、提升团队能力等。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上年度管理业务工作回顾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上年度，公司管理业务实现了稳步发展，业务规模较往年有显著提升，增长率达到了预期目标。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团队建设与人员配置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在团队建设方面，我们持续优化组织架构，提升团队整体的专业素养和服务能力。人员配置上，我们根据业务需求，合理配置人力资源，确保各项工作的顺利开展。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业务流程与规范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我们不断完善业务流程，提高管理效率。同时，加强业务规范化建设，确保各项业务符合法律法规和公司政策要求。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总体情况概述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上年度，我们成功完成了多个重要项目，包括XX大型项目的策划和实施，以及YY关键业务的优化和提升等。这些项目的完成，为公司带来了显著的经济效益和品牌影响力提升。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通过持续优化客户服务流程和质量，我们提高了客户满意度，赢得了更多客户的信任和支持。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创新与突破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我们在管理业务领域实现了多项创新与突破，如引入先进的管理理念和方法，推动数字化转型等，为公司未来的发展奠定了坚实基础。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11" b="60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业务拓展不足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尽管我们在上年度取得了一定的成绩，但在业务拓展方面仍存在不足。具体表现为新客户开发力度不够，市场份额有待进一步提升。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在团队协作和沟通方面，我们仍需加强。有时存在部门间沟通不畅、协作不够紧密的情况，影响了整体工作效率和成果。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风险管理机制不完善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在风险管理方面，我们的机制还不够完善。对一些潜在的风险点识别和应对不够及时有效，需要加强风险预警和应对能力。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本年度管理业务工作规划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通过优化流程、引入先进技术和工具，降低运营成本，提高业务处理速度和质量。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提升业务运营效率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重视人才培养和引进，提升团队整体素质和业务能力，构建高效协作的团队氛围。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积极开展市场调研，了解客户需求，制定有针对性的营销策略，扩大品牌知名度和市场份额。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总体目标和策略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引入先进的信息化管理系统，提升数据处理能力和业务自动化水平，减少人工干预和错误。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对现有业务流程进行全面梳理，找出瓶颈和问题，制定优化方案，提高流程效率和灵活性。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制定完善的培训计划，提升员工业务技能和管理能力；积极引进优秀人才，增强团队实力。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加大品牌宣传力度，提升品牌知名度和美誉度；积极参加行业展会和交流活动，拓展合作机会。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定期开展市场调研，收集客户反馈和市场需求信息，为产品升级和营销策略制定提供依据。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具体计划和措施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通过流程优化和技术升级，降低运营成本，提高业务处理速度和质量，提升客户满意度。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业务运营效率提升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通过人才培养和引进，提升团队整体素质和业务能力，构建高效协作的团队氛围，提高员工满意度和忠诚度。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团队实力增强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通过市场调研和品牌推广，扩大品牌知名度和市场份额，提升公司竞争力和行业地位。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市场份额扩大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预期成果和影响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管理团队建设和能力提升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优化人员配置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定期评估团队人员配置，根据业务变化和团队成员发展需求，及时调整人员结构和分工。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组建高效团队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根据业务需求，组建具备不同专业技能和背景的团队，确保团队成员能够互补并发挥各自优势。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为每个团队成员制定明确的岗位职责和工作目标，确保团队成员能够清晰了解自己的工作范围和职责。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团队组建和人员配置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https://d.book118.com/868075036127006044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2024-09-25T03:22:44.842</cp:lastPrinted>
  <dcterms:created xsi:type="dcterms:W3CDTF">2024-09-24T19:22:44Z</dcterms:created>
  <dcterms:modified xsi:type="dcterms:W3CDTF">2024-09-24T19:22:46Z</dcterms:modified>
</cp:coreProperties>
</file>