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5A23-982E-483B-BC1A-C001D340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9F4E0-A0C0-461C-B329-2DCBC58E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B3E80-8712-4F09-B19F-CFD4FF6A1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26945-6FDB-4EAA-8701-F7435FB4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A5A0E-2393-4C64-B84D-00EA897C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D3A72-13CE-4EFD-9EA3-5E3FA96E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BE390-72D6-42D0-86B1-C5667C2F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B4A84-E7E7-4989-8F9F-8B56E840D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1E564-6A3E-4841-BE36-F5A51E33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FF869-04AC-4E1B-8320-4AC37D3D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19D4-0CD1-498F-8578-9E824383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605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人工智能在智能工厂优化中的创新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作者：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智能工厂概述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人工智能在智能工厂中的应用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人工智能在智能工厂优化中的创新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人工智能在智能工厂优化中的实践案例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人工智能在智能工厂优化中的挑战与前景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智能工厂概述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智能工厂的定义和特点</a:t>
            </a:r>
            <a:endParaRPr lang="zh-CN" altLang="en-US"/>
          </a:p>
        </p:txBody>
      </p:sp>
      <p:cxnSp>
        <p:nvCxnSpPr>
          <p:cNvPr id="3145753" name="直接连接符 5"/>
          <p:cNvCxnSpPr/>
          <p:nvPr>
            <p:custDataLst>
              <p:tags r:id="rId2"/>
            </p:custDataLst>
          </p:nvPr>
        </p:nvCxnSpPr>
        <p:spPr>
          <a:xfrm>
            <a:off x="694876" y="3816945"/>
            <a:ext cx="10945189" cy="0"/>
          </a:xfrm>
          <a:prstGeom prst="line">
            <a:avLst/>
          </a:prstGeom>
          <a:ln w="12700">
            <a:solidFill>
              <a:schemeClr val="accent1">
                <a:alpha val="32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6" name="标题"/>
          <p:cNvSpPr txBox="1"/>
          <p:nvPr>
            <p:custDataLst>
              <p:tags r:id="rId3"/>
            </p:custDataLst>
          </p:nvPr>
        </p:nvSpPr>
        <p:spPr>
          <a:xfrm>
            <a:off x="1374866" y="2093486"/>
            <a:ext cx="9961960" cy="4768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b="1" spc="300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定义：智能工厂是一种高度自动化、数字化、智能化的制造系统，通过先进的设备、软件和信息技术实现生产过程的自动化、智能化和高效化。  智能工厂的特点</a:t>
            </a:r>
            <a:endParaRPr lang="zh-CN" altLang="en-US" b="1" spc="300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552956" y="2724468"/>
            <a:ext cx="10783870" cy="7289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985" indent="0" algn="just" fontAlgn="auto">
              <a:lnSpc>
                <a:spcPct val="130000"/>
              </a:lnSpc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思源黑体 CN Regular" panose="020b0500000000000000" charset="-122"/>
                <a:sym typeface="+mn-ea"/>
              </a:rPr>
              <a:t>智能工厂的特点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思源黑体 CN Regular" panose="020b0500000000000000" charset="-122"/>
              <a:sym typeface="+mn-ea"/>
            </a:endParaRPr>
          </a:p>
        </p:txBody>
      </p:sp>
      <p:sp>
        <p:nvSpPr>
          <p:cNvPr id="1049060" name="文本框 53"/>
          <p:cNvSpPr txBox="1"/>
          <p:nvPr>
            <p:custDataLst>
              <p:tags r:id="rId5"/>
            </p:custDataLst>
          </p:nvPr>
        </p:nvSpPr>
        <p:spPr>
          <a:xfrm>
            <a:off x="551935" y="2195587"/>
            <a:ext cx="822931" cy="475789"/>
          </a:xfrm>
          <a:prstGeom prst="rect">
            <a:avLst/>
          </a:prstGeom>
          <a:noFill/>
          <a:ln>
            <a:noFill/>
          </a:ln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altLang="zh-CN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62" name="标题"/>
          <p:cNvSpPr txBox="1"/>
          <p:nvPr>
            <p:custDataLst>
              <p:tags r:id="rId6"/>
            </p:custDataLst>
          </p:nvPr>
        </p:nvSpPr>
        <p:spPr>
          <a:xfrm>
            <a:off x="1375887" y="4108953"/>
            <a:ext cx="9961960" cy="4768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b="1" spc="300">
                <a:solidFill>
                  <a:schemeClr val="accent2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特点：高度自动化、数字化、智能化；生产过程高度透明化；生产数据实时采集和分析；设备与设备、设备与人之间实现互联互通；通过大数据和人工智能技术实现生产过程的优化和控制。</a:t>
            </a:r>
            <a:endParaRPr lang="zh-CN" altLang="en-US" b="1" spc="300">
              <a:solidFill>
                <a:schemeClr val="accent2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64" name="正文"/>
          <p:cNvSpPr txBox="1"/>
          <p:nvPr>
            <p:custDataLst>
              <p:tags r:id="rId7"/>
            </p:custDataLst>
          </p:nvPr>
        </p:nvSpPr>
        <p:spPr>
          <a:xfrm>
            <a:off x="553977" y="4719515"/>
            <a:ext cx="10783870" cy="7289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985" indent="0" algn="just" fontAlgn="auto">
              <a:lnSpc>
                <a:spcPct val="130000"/>
              </a:lnSpc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思源黑体 CN Regular" panose="020b0500000000000000" charset="-122"/>
                <a:sym typeface="+mn-ea"/>
              </a:rPr>
              <a:t>单击此处输入你的正文，文字是您思想的提炼，为了最终演示发布的良好效果，请尽量言简意赅的阐述观点；根据需要可酌情增减文字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思源黑体 CN Regular" panose="020b0500000000000000" charset="-122"/>
              <a:sym typeface="+mn-ea"/>
            </a:endParaRPr>
          </a:p>
        </p:txBody>
      </p:sp>
      <p:sp>
        <p:nvSpPr>
          <p:cNvPr id="1049066" name="文本框 41"/>
          <p:cNvSpPr txBox="1"/>
          <p:nvPr>
            <p:custDataLst>
              <p:tags r:id="rId8"/>
            </p:custDataLst>
          </p:nvPr>
        </p:nvSpPr>
        <p:spPr>
          <a:xfrm>
            <a:off x="552956" y="4190634"/>
            <a:ext cx="822931" cy="475789"/>
          </a:xfrm>
          <a:prstGeom prst="rect">
            <a:avLst/>
          </a:prstGeom>
          <a:noFill/>
          <a:ln>
            <a:noFill/>
          </a:ln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altLang="zh-CN" b="1">
              <a:solidFill>
                <a:schemeClr val="accent2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智能工厂的发展历程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传统工厂向智能工厂的转型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智能工厂的定义和特点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智能工厂的发展阶段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智能工厂的未来趋势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智能工厂的应用领域</a:t>
            </a:r>
            <a:endParaRPr lang="zh-CN" altLang="en-US"/>
          </a:p>
        </p:txBody>
      </p:sp>
      <p:sp>
        <p:nvSpPr>
          <p:cNvPr id="104916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物流管理：智能工厂采用先进的物流管理系统，实现物料、半成品和成品的自动化运输和存储，提高物流效率。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工业自动化：智能工厂通过自动化设备、机器人等实现生产过程的自动化，提高生产效率和产品质量。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生产监控：智能工厂通过实时监控生产过程，及时发现和解决问题，确保生产过程的稳定性和可靠性。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数据分析：智能工厂通过收集和分析生产数据，为决策者提供准确的数据支持，帮助企业优化生产过程。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人工智能在智能工厂中的应用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人工智能在智能工厂中的角色</a:t>
            </a:r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自动化生产流程：通过机器学习和深度学习算法，实现生产流程的自动化，提高生产效率。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智能监控与预测：利用大数据和人工智能技术，实时监控生产过程，预测设备故障和产品质量问题，降低生产成本。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优化生产计划：通过智能算法，优化生产计划和调度，提高生产资源的利用效率，降低库存成本。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智能决策支持：基于人工智能技术，为企业管理层提供决策支持，帮助企业做出更明智的决策。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人工智能在智能工厂中的应用场景</a:t>
            </a:r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智能生产计划：通过大数据分析和机器学习技术，人工智能可以预测市场需求，优化生产计划，提高生产效率。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智能设备监控：人工智能可以对生产设备进行实时监控，及时发现设备故障，提高设备利用率和维护效率。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智能质量检测：人工智能可以通过图像识别和深度学习技术，对产品进行质量检测，提高产品质量和生产效率。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智能物流管理：人工智能可以通过智能物流管理系统，实现物流信息的实时更新和优化，提高物流效率和准确性。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人工智能在智能工厂中的优势</a:t>
            </a:r>
            <a:endParaRPr lang="zh-CN" altLang="en-US"/>
          </a:p>
        </p:txBody>
      </p:sp>
      <p:sp>
        <p:nvSpPr>
          <p:cNvPr id="1049390" name="任意多边形 20"/>
          <p:cNvSpPr/>
          <p:nvPr>
            <p:custDataLst>
              <p:tags r:id="rId2"/>
            </p:custDataLst>
          </p:nvPr>
        </p:nvSpPr>
        <p:spPr>
          <a:xfrm rot="2700000">
            <a:off x="891853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提高生产效率：通过自动化和优化生产流程，减少人工干预，提高生产效率。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2"/>
          <p:cNvSpPr/>
          <p:nvPr>
            <p:custDataLst>
              <p:tags r:id="rId4"/>
            </p:custDataLst>
          </p:nvPr>
        </p:nvSpPr>
        <p:spPr>
          <a:xfrm>
            <a:off x="678251" y="2786729"/>
            <a:ext cx="1653462" cy="11709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18"/>
          <p:cNvSpPr/>
          <p:nvPr>
            <p:custDataLst>
              <p:tags r:id="rId5"/>
            </p:custDataLst>
          </p:nvPr>
        </p:nvSpPr>
        <p:spPr>
          <a:xfrm rot="5400000">
            <a:off x="3188249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4762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降低成本：通过减少人力和物力资源的使用，降低生产成本。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3"/>
          <p:cNvSpPr/>
          <p:nvPr>
            <p:custDataLst>
              <p:tags r:id="rId7"/>
            </p:custDataLst>
          </p:nvPr>
        </p:nvSpPr>
        <p:spPr>
          <a:xfrm>
            <a:off x="2973937" y="2786729"/>
            <a:ext cx="1653462" cy="11709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3226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2598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提高质量：通过精确的数据分析和预测，提高产品质量和稳定性。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4"/>
          <p:cNvSpPr/>
          <p:nvPr>
            <p:custDataLst>
              <p:tags r:id="rId10"/>
            </p:custDataLst>
          </p:nvPr>
        </p:nvSpPr>
        <p:spPr>
          <a:xfrm>
            <a:off x="5269624" y="2786729"/>
            <a:ext cx="1653462" cy="11709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78912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38285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增强灵活性：通过智能化的生产管理系统，快速响应市场需求变化，增强生产灵活性。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5"/>
          <p:cNvSpPr/>
          <p:nvPr>
            <p:custDataLst>
              <p:tags r:id="rId13"/>
            </p:custDataLst>
          </p:nvPr>
        </p:nvSpPr>
        <p:spPr>
          <a:xfrm>
            <a:off x="7564601" y="2786729"/>
            <a:ext cx="1653462" cy="11709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75308" y="1488087"/>
            <a:ext cx="1225549" cy="122767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733971" y="3147226"/>
            <a:ext cx="1906236" cy="29073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提升安全性：通过实时监测和预警系统，减少事故发生，提升生产安全性。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5"/>
          <p:cNvSpPr/>
          <p:nvPr>
            <p:custDataLst>
              <p:tags r:id="rId16"/>
            </p:custDataLst>
          </p:nvPr>
        </p:nvSpPr>
        <p:spPr>
          <a:xfrm>
            <a:off x="9860287" y="2786729"/>
            <a:ext cx="1653462" cy="117091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人工智能在智能工厂优化中的创新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人工智能在智能工厂优化中的技术创新</a:t>
            </a:r>
            <a:endParaRPr lang="zh-CN" altLang="en-US"/>
          </a:p>
        </p:txBody>
      </p:sp>
      <p:sp>
        <p:nvSpPr>
          <p:cNvPr id="104953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人工智能技术：深度学习、机器学习、自然语言处理等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人工智能在智能工厂优化中的创新点：个性化定制、自适应优化、预测性维护等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人工智能在智能工厂优化中的应用：智能调度、智能维护、智能监控等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智能工厂优化：生产流程自动化、设备智能化、数据驱动决策等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https://d.book118.com/868076050052006027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680000007152557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6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15000000000003,&quot;width&quot;:536}"/>
  <p:tag name="KSO_WM_TAG_VERSION" val="3.0"/>
  <p:tag name="KSO_WM_TEMPLATE_CATEGORY" val="diagram"/>
  <p:tag name="KSO_WM_TEMPLATE_INDEX" val="20231101"/>
  <p:tag name="KSO_WM_UNIT_COMPATIBLE" val="0"/>
  <p:tag name="KSO_WM_UNIT_DIAGRAM_ISNUMVISUAL" val="0"/>
  <p:tag name="KSO_WM_UNIT_DIAGRAM_ISREFERUNIT" val="0"/>
  <p:tag name="KSO_WM_UNIT_HIGHLIGHT" val="0"/>
  <p:tag name="KSO_WM_UNIT_ID" val="diagram20231101_1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思源黑体 CN Regular</vt:lpstr>
      <vt:lpstr>Wingdings</vt:lpstr>
      <vt:lpstr>Office Theme</vt:lpstr>
      <vt:lpstr>人工智能在智能工厂优化中的创新</vt:lpstr>
      <vt:lpstr>目录</vt:lpstr>
      <vt:lpstr>添加章节标题</vt:lpstr>
      <vt:lpstr>智能工厂概述</vt:lpstr>
      <vt:lpstr>智能工厂的定义和特点</vt:lpstr>
      <vt:lpstr>智能工厂的发展历程</vt:lpstr>
      <vt:lpstr>智能工厂的应用领域</vt:lpstr>
      <vt:lpstr>人工智能在智能工厂中的应用</vt:lpstr>
      <vt:lpstr>人工智能在智能工厂中的角色</vt:lpstr>
      <vt:lpstr>人工智能在智能工厂中的应用场景</vt:lpstr>
      <vt:lpstr>人工智能在智能工厂中的优势</vt:lpstr>
      <vt:lpstr>人工智能在智能工厂优化中的创新</vt:lpstr>
      <vt:lpstr>人工智能在智能工厂优化中的技术创新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2024-09-05T05:45:40.416</cp:lastPrinted>
  <dcterms:created xsi:type="dcterms:W3CDTF">2024-09-04T21:45:40Z</dcterms:created>
  <dcterms:modified xsi:type="dcterms:W3CDTF">2024-09-04T21:45:42Z</dcterms:modified>
</cp:coreProperties>
</file>