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F04D6-F939-44D2-9084-BAEECD54A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8DF1D-5B62-4C5D-A3EE-F61EABEE7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42CD0-CA71-4AE1-99F1-DD6D6C75A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40B9B-3CC8-49B3-AA43-BB8AA1579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12DDDC-B07C-4BCB-A4C3-E889F2E12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78593C-BAB5-4D75-BD08-07C563280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9B7423-EC1D-4A5C-AD92-3DD41ADAC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205BA-BE88-4CA2-BF5D-39761D4DD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08504-6F81-4FED-9C16-06F744496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B2AFA-AEFF-4713-A9C9-1810F5A08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1E491-922F-4302-9280-A043F20DA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77003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火灾风险控制和管理\n## 1.火灾风险识别与分析\n### 1.1火灾风险类型及其特点\n### 1.2火灾风险识别方法与技巧\n### 1.3火灾风险案例分析\n## 2.火灾风险评估与量化\n### 2.1火灾风险评估方法与标准\n### 2.2火灾风险量化分析与建模\n### 2.3火灾风险评估结果与应用\n## 3.火灾风险控制策略与措施\n### 3.1火灾风险控制基本原则与思路\n### 3.2火灾风险控制技术与方法\n### 3.3火灾风险控制措施实施与监控\n## 4.火灾应急响应与救援\n### 4.1火灾应急响应体系与程序\n### 4.2火灾应急疏散与救援技巧\n### 4.3火灾应急通信与指挥\n## 5.火灾事故调查与处理\n### 5.1火灾事故调查程序与方法\n### 5.2火灾事故原因分析与责任认定\n### 5.3火灾事故教训与预防措施\n## 6.火灾风险管理培训与宣传\n### 6.1火灾风险管理培训体系与内容\n### 6.2火灾风险管理宣传方法与策略\n### 6.3火灾风险管理培训与宣传效果评估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火灾风险控制和管理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火灾风险识别与分析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火灾风险类型及其特点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电气火灾风险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电器设备老化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电路短路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电气设备使用不当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火灾风险特点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发生突然，蔓延迅速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危害严重，容易造成人员伤亡和财产损失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火灾原因多样，预防难度大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火灾风险类型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明火火灾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化学品火灾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燃气火灾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火灾风险识别方法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检测法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火灾风险识别技巧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了解火灾风险源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分析火灾风险因素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制定火灾风险识别计划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定期检查与评估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火灾风险识别方法与技巧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火灾风险案例分析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案例一：电气火灾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案例二：燃气泄漏火灾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案例三：化学品泄漏火灾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火灾风险启示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加强火灾风险防范意识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提高火灾风险识别能力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落实火灾风险控制措施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火灾风险评估与量化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火灾风险评估方法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定性评估法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定量评估法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火灾风险评估标准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火灾风险概率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火灾风险损失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火灾风险影响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火灾风险评估方法与标准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火灾风险量化分析与建模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火灾风险量化分析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数据收集与整理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火灾风险概率计算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火灾风险损失评估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火灾风险建模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建立火灾风险模型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验证火灾风险模型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应用火灾风险模型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火灾风险评估结果与应用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火灾风险评估结果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火灾风险等级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火灾风险趋势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火灾风险防范措施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火灾风险评估结果应用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制定火灾风险控制计划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优化火灾风险防范措施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提高火灾风险管理水平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火灾风险控制策略与措施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火灾风险控制基本原则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科学管理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火灾风险控制思路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源头控制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结果控制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火灾风险控制基本原则与思路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火灾风险控制技术与方法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火灾风险控制技术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防火技术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灭火技术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火灾探测与报警技术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火灾风险控制方法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制定火灾风险控制计划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落实火灾风险防范措施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加强火灾风险监控与检查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火灾风险控制措施实施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制定火灾风险控制方案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组织火灾风险控制培训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落实火灾风险防范措施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火灾风险监控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建立火灾风险监控系统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定期检查与评估火灾风险控制措施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及时调整火灾风险控制措施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火灾风险控制措施实施与监控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https://d.book118.com/868077003064006041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火灾风险控制和管理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2024-09-20T07:11:00.334</cp:lastPrinted>
  <dcterms:created xsi:type="dcterms:W3CDTF">2024-09-19T23:11:00Z</dcterms:created>
  <dcterms:modified xsi:type="dcterms:W3CDTF">2024-09-19T23:11:02Z</dcterms:modified>
</cp:coreProperties>
</file>