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F3023-FBBC-4FDD-A3E6-5D0669B45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1AFDF-0773-4927-B713-BDC2F9EEB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72079-7F54-4EF6-B10D-5BCF75A3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FDBD5-FE7F-43BC-8D41-CA796FC6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296217-D7B4-43EB-982E-FC968175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B3703-C00D-477D-B43A-6A8FDBAF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7907B-856C-4676-9A3A-DDA901CA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D626E-C41B-41B0-928B-C10303E8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A7F3D-1399-498D-86D7-7FAC9558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3C4E1-70CE-457A-8524-6944FCA5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8DC2C-C33D-4B7A-9909-FEB87B9E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102505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经典汽车维修课件之三-全世界最漂亮和豪华的汽车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豪华汽车的定义与特点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豪华汽车品牌与车型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豪华汽车的维修与保养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豪华汽车的技术与创新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经典豪华汽车鉴赏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豪华汽车的定义与特点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豪华汽车通常是指价格昂贵、品质卓越、工艺精良的高端汽车品牌，这些品牌通常拥有悠久的历史和卓越的品质。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豪华汽车的价格通常远高于普通汽车，它们通常配备最先进的技术和最优质的材料，以提供极致的舒适度和豪华感。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420" b="942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豪华汽车的品牌通常与高端、奢华、尊贵等词汇相关联，如奔驰、宝马、奥迪等。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275" b="2927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豪华汽车的定义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豪华汽车的内饰通常采用最优质的材料和最先进的技术，如真皮座椅、实木内饰、大屏幕导航系统等。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豪华汽车通常拥有极高的安全性能，配备各种高级安全功能，如自适应巡航控制、自动紧急制动、车道偏离预警等。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豪华汽车通常拥有卓越的性能和卓越的驾驶体验，它们通常配备强大的发动机、高级的悬挂系统和精良的操控性能。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豪华汽车的特点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豪华汽车市场的竞争非常激烈，各大品牌都在不断推出新的技术和设计，以吸引消费者的眼球和满足他们的需求。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豪华汽车市场是汽车市场的一个重要组成部分，它占据了相当大的市场份额。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随着经济的发展和消费者对高品质生活的追求，豪华汽车市场的需求量也在逐年增长。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豪华汽车的市场地位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豪华汽车品牌与车型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欧洲品牌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宝马的豪华轿车和运动型汽车在全球范围内享有盛誉。其卓越的性能、豪华的内饰和先进的技术配置，使其成为许多豪华汽车消费者的首选品牌。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奔驰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作为世界上最知名的豪华汽车品牌之一，奔驰的汽车以其高质量、高性能和豪华舒适而著称。无论是S级轿车还是E级运动型汽车，都代表了奔驰的最高工艺水平。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奥迪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作为德国另一家知名的豪华汽车品牌，奥迪以其时尚的外观设计、卓越的性能和先进的技术配置而受到消费者的喜爱。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凯迪拉克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林肯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凯迪拉克的汽车以其豪华、大气和卓越的性能而著称。该品牌的车型通常配备强大的发动机、精致的内饰和丰富的舒适性配置，为乘客提供极致的舒适体验。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林肯的汽车以其豪华、大气的外观设计和卓越的性能而受到消费者的喜爱。该品牌的车型通常拥有宽敞的内部空间和丰富的舒适性配置，为乘客提供极致的舒适体验。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美国品牌（凯迪拉克、林肯）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雷克萨斯的汽车以其卓越的性能、豪华的内饰和先进的技术配置而受到消费者的喜爱。该品牌的车型通常拥有出色的燃油经济性、稳定的行驶性能和精致的内饰设计，为乘客提供极致的舒适体验。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雷克萨斯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英菲尼迪的汽车以其运动型外观设计、卓越的性能和先进的技术配置而受到消费者的喜爱。该品牌的车型通常拥有强大的发动机、精致的内饰和舒适的乘坐空间，为乘客提供极致的驾驶体验。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英菲尼迪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日本品牌（雷克萨斯、英菲尼迪）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豪华汽车的维修与保养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高技术含量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豪华汽车通常配备先进的电子和机械设备，维修时需要具备相应的专业知识和技能。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定制化零件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豪华汽车通常使用定制的零部件，需要从原厂或指定供应商处购买，维修周期可能较长。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维修站点少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由于豪华汽车品牌专营，其维修站点相对较少，可能需要送修或预约特定的维修中心。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豪华汽车的维修特点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https://d.book118.com/868101025057006024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2024-08-31T13:47:30.198</cp:lastPrinted>
  <dcterms:created xsi:type="dcterms:W3CDTF">2024-08-31T05:47:30Z</dcterms:created>
  <dcterms:modified xsi:type="dcterms:W3CDTF">2024-08-31T05:47:32Z</dcterms:modified>
</cp:coreProperties>
</file>