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68825-4528-403B-B2F5-43FF39B9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52A9F-BB67-408F-B79E-EABC9255F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3222-2ED8-4B05-BE86-16A52B8F9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719B6-EDA5-4795-B909-E6290855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51F4E-C8E3-42F1-9F30-2C052BC6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8B747-39A9-47F2-B597-6A8C80B7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8E562-7953-457F-9A17-79348DB6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F8231-C5B1-494C-8436-A72DC03B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1EB1D-1001-4C0C-B5E2-610E218D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1E2A5-2E0E-4899-92A5-D7A8AA61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E7B02-1F0F-4B6F-8A3E-1241FE20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103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农村信息化服务平台建设方案的目标与愿景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农村信息化服务平台建设方案的愿景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农村信息化服务平台建设方案的具体措施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农村信息化服务平台建设方案的预期成果和影响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农村信息化现状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当前，我国农村地区信息化水平相对较低，信息获取渠道有限，制约了农村经济社会的发展。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近年来，国家出台了一系列支持农村信息化建设的政策，为农村信息化服务平台建设提供了有力保障。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信息化时代来临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随着信息技术的迅猛发展，信息化已经渗透到各个领域，农村地区也迫切需要加快信息化建设步伐。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通过提供及时、准确的信息服务，帮助农民更好地了解市场动态和农业技术，提高农业生产效益和农民收入水平。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加强农村地区的信息传播和交流，促进农村文化、教育、卫生等社会事业的发展，提高农民的生活质量和幸福感。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推动农村社会进步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通过农村信息化服务平台建设，缩小城乡之间的数字鸿沟，促进城乡经济社会协调发展。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实现城乡信息化均衡发展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6" b="16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发达国家农村信息化服务平台建设起步较早，已形成较为完善的信息化服务体系，为农业生产、农村生活提供了便捷的信息服务。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我国农村信息化服务平台建设近年来得到快速发展，政府和企业纷纷加大投入力度，推动农村信息化建设，但仍存在一些问题和挑战。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缩小城乡数字鸿沟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通过农村信息化服务平台建设，可以缩小城乡之间的数字鸿沟，让农民享受到更多的信息化服务。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农村信息化服务平台建设有助于提高农业生产效率和管理水平，推动农业现代化进程。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服务乡村振兴战略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农村信息化服务平台是实施乡村振兴战略的重要支撑，有助于促进农村产业融合发展、提升农村公共服务水平。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农村信息化服务平台建设的重要性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信息服务内容单一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当前农村信息化服务平台提供的信息服务内容相对单一，难以满足农民多样化的信息需求。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农民信息化素养有待提高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部分农民缺乏信息化知识和技能，难以充分利用农村信息化服务平台提供的各项服务。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基础设施建设滞后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部分农村地区网络覆盖不足，信息化基础设施建设滞后，制约了农村信息化服务平台的发展。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420" b="2420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推动农村信息化建设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通过建设农村信息化服务平台，提升农村地区的信息化水平，促进农村经济社会全面发展。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服务“三农”问题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以信息化手段解决农业、农村、农民问题，推动农业现代化、农村繁荣、农民增收。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通过平台提供农业技术、市场信息、农产品交易等服务，提高农业生产效率和市场竞争力。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农村公共服务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农民培训与教育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乡村治理现代化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整合农村教育、医疗、文化等公共服务资源，通过平台提供便捷高效的服务，改善农民生活条件。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通过平台开展农民技能培训、农业知识普及等活动，提高农民素质和生产能力。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运用信息化手段提高乡村治理效能，推动乡村治理体系和治理能力现代化。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当前信息技术发展迅速，云计算、大数据、物联网等技术为农村信息化服务平台建设提供了有力支撑。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随着国家对“三农”问题的重视程度不断提高，农村信息化建设的投入逐年增加，为平台建设提供了经济保障。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农村地区对信息化服务的需求日益迫切，农民对新技术、新服务的接受度不断提高，为平台建设奠定了社会基础。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00" r="29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农村信息化服务平台建设方案的愿景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https://d.book118.com/868101034117006026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2024-09-04T05:57:49.644</cp:lastPrinted>
  <dcterms:created xsi:type="dcterms:W3CDTF">2024-09-03T21:57:49Z</dcterms:created>
  <dcterms:modified xsi:type="dcterms:W3CDTF">2024-09-03T21:57:51Z</dcterms:modified>
</cp:coreProperties>
</file>