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B402B-0BD9-4786-B9A1-845A74EBF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8604E-4B1D-4265-B115-711D8C4E9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4E7A9-5C9F-4310-80BB-7F721003F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A727D-5FB7-4040-BE10-1E5836D0E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882B3E-A475-4963-B52B-E7A4E017E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70A684-DC7A-4A24-B569-B927FAA27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4FBBB6-FF90-4AFE-977E-2E9457A4F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EFB43-0A51-40F2-8111-A6C67BBC2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39829-3A16-4A1E-970A-09044D84A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D19F7-B14B-4E62-9E7A-56F31A5B3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53673-B00F-4D27-BE6A-D2E7FCDE9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0106407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股票投资概述课件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股票投资风险与机遇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股票投资工具与资源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股票投资实战经验分享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股票投资基础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股票是公司发行的一种所有权凭证，代表股东对公司的所有权。根据股票的性质和特点，可以将股票分为普通股和优先股。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是公司发行的一种所有权凭证，代表股东对公司的所有权。持有股票意味着股东享有公司经营的收益和投票权。根据股票的性质和特点，可以将股票分为普通股和优先股。普通股享有投票权和分红权，优先股享有优先分红权，但通常没有投票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股票市场简介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股票市场是买卖股票的场所，包括证券交易所、场外交易市场等。股票市场对于投资者和公司具有重要意义。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市场是买卖股票的场所，包括证券交易所、场外交易市场等。证券交易所是买卖股票的正式场所，通常有严格的监管和交易规则。场外交易市场则是买卖双方直接交易的场所，相对较为灵活。股票市场对于投资者和公司具有重要意义，投资者可以通过股票市场进行投资和交易，而公司则可以通过股票市场融资和扩大规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总结词：股票交易规则包括交易时间、交易方式、交易费用等方面。了解并遵守交易规则是投资者进行股票交易的前提条件。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股票交易规则是投资者进行股票交易必须遵守的准则，包括交易时间、交易方式、交易费用等方面。在交易时间方面，通常有固定的开盘和收盘时间，投资者需要在规定的时间内进行交易。在交易方式方面，投资者可以选择市价或限价方式进行交易，同时需要明确买卖方向。在交易费用方面，投资者需要了解各种费用，如佣金、印花税等，以避免不必要的损失。了解并遵守交易规则是投资者进行股票交易的前提条件，也是保障市场公平、公正的基础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股票交易规则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股票投资策略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价值投资是一种长期投资策略，强调关注企业内在价值，通过寻找被低估的股票实现投资收益。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价值投资者通常会深入研究公司基本面，包括财务状况、管理层、市场前景等因素，以评估股票的真正价值。他们倾向于选择那些被市场低估的股票，并长期持有等待价值实现。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价值投资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成长投资关注具有高增长潜力的企业，尤其是一些新兴行业和科技创新型企业。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成长投资者通常更关注企业的成长潜力和未来发展空间，而非当前的财务数据。他们倾向于投资能够持续保持高增长速度的行业和公司，以分享其未来的增长成果。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成长投资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50" r="12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技术分析是通过研究股票价格和交易量的历史数据，预测未来价格走势的一种方法。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技术分析师通过分析图表、指标和交易量等数据，寻找股票价格的走势规律和交易信号。他们通常关注价格趋势、支撑位、阻力位以及交易量等关键因素。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https://d.book118.com/868101064076006045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2024-09-26T03:55:22.606</cp:lastPrinted>
  <dcterms:created xsi:type="dcterms:W3CDTF">2024-09-25T19:55:22Z</dcterms:created>
  <dcterms:modified xsi:type="dcterms:W3CDTF">2024-09-25T19:55:24Z</dcterms:modified>
</cp:coreProperties>
</file>