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07AC7-834D-4CBC-918A-D579B0FB2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CDE61-8F20-42F2-8AC0-106BC96AB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CDB04-66A8-4D74-89E8-F9A821B3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FE3E5-13DB-4457-A618-13C7FC48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E09B4-8475-4D8C-90C0-5FBF2C21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71CE6-AD5A-4536-AD2D-7130378E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79D41-27A3-4B2C-BA60-99F8A6F8B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5CCDE-2A3B-47B5-B45D-2358E33E9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3BB54-7545-426D-AE8C-FC5A8396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32F8F-0F7B-4FE2-960D-EDE5FAE6D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3CF04-7594-41AA-9199-24AA8AE8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203302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上半年文化特色工作汇报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上半年文化特色工作概述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重点文化项目成果展示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改进措施及下半年工作计划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总结上半年文化特色工作，明确工作成果与不足，为下半年制定合理计划提供依据。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在全市文化工作的大背景下，本单位积极推进文化特色工作，以丰富群众文化生活、提升城市文化品位为目标。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汇报范围和内容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涉及本单位上半年开展的各类文化特色工作，包括文化活动、文化项目、文化创新等方面。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具体阐述各类文化特色工作的进展情况、取得的成果、存在的问题以及改进措施等方面。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上半年文化特色工作概述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成功策划并执行了包括春节晚会、元宵节灯会、清明诗会等大型文化活动，吸引了数万人次参与。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策划组织多项文化活动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通过举办讲座、展览、演出等多种形式的文化活动，满足了不同年龄层次市民的文化需求。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丰富活动内容形式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利用社交媒体、户外广告等多种渠道进行宣传推广，提高了文化活动的知名度和影响力。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强化宣传推广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传承非物质文化遗产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支持非物质文化遗产传承人开展传承活动，推动传统技艺、民间艺术等非物质文化遗产的传承和发展。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举办文化遗产日活动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组织举办文化遗产日系列活动，包括讲座、展览、演出等，提高市民对文化遗产保护的认识和重视程度。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加强文物保护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完成了对市级以上文物保护单位的修缮和维护工作，确保文物安全。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文化遗产保护与传承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推广文化创意产品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组织举办文化创意产品展览、设计比赛等活动，推广具有地方特色的文化创意产品，提高城市文化品牌知名度。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支持文化创意产业发展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出台相关政策措施，支持文化创意产业企业发展壮大，推动文化创意产业成为城市经济发展的新引擎。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建设文化创意产业园区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规划建设文化创意产业园区，吸引优秀企业入驻，打造文化创意产业集聚区。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文化创意产业发展与推广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重点文化项目成果展示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重大文化活动策划及执行效果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春节文化活动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策划并执行了春节庙会、舞龙舞狮、传统手工艺展示等，吸引了数万人次参与。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文化遗产日活动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组织了讲座、展览、演出等形式多样的活动，普及文化遗产知识，提高公众保护意识。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读书月活动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联合多家图书馆、书店等举办读书分享会、作家见面会等，推动全民阅读。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古建筑保护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完成了多处古建筑修缮工程，恢复了其历史风貌，并对外开放。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非物质文化遗产传承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支持传统手工艺、民间表演艺术等项目的传承发展，培育了一批代表性传承人。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文物征集与展览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征集到一批珍贵文物，举办专题展览，丰富博物馆馆藏。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优秀文化遗产保护与传承成果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https://d.book118.com/868102033027006023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2024-08-29T14:49:54.004</cp:lastPrinted>
  <dcterms:created xsi:type="dcterms:W3CDTF">2024-08-29T06:49:54Z</dcterms:created>
  <dcterms:modified xsi:type="dcterms:W3CDTF">2024-08-29T06:49:56Z</dcterms:modified>
</cp:coreProperties>
</file>