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77E95-E4FB-4BFE-B181-E98C620C7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9E6BA-B328-4FCC-9A63-2B33A0906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96E9A-7A2C-4C6B-9002-9D28B3595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20F94-3206-4A3A-8F9A-34EB35E51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CE2DC-79A8-49CA-8B91-C43977D8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F8E57-F3FD-42D8-9B69-0D13EB642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C04AF-9403-4493-A37F-EAEB770F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24B3C-9027-4D7C-8DE1-2FD9B492A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2365A-D5F1-4FC0-B4F4-A1B3577F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6101-77CF-42B7-B923-3ECA2D8B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791E5-BC9B-436D-AA41-38D00975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2054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精准扶贫宣传背景课件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精准扶贫政策背景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精准扶贫工作的重要性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精准扶贫的主要措施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精准扶贫的成效与挑战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精准扶贫的典型案例分享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社会参与与支持精准扶贫的途径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精准扶贫政策背景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65" b="2686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229" b="352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精准扶贫政策的目的是减少贫困人口数量，提高贫困地区人民的生活水平，促进贫困地区经济社会的可持续发展。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精准扶贫政策源于中国政府对贫困问题的关注，旨在通过精准识别、帮扶、管理和考核，实现贫困人口的全面脱贫。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政策起源与目的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精准扶贫政策在全国范围内得到广泛实施，各级政府通过建档立卡、精准识别、产业扶持、教育培训等多种方式，积极推进贫困地区的发展。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经过多年的努力，精准扶贫政策已经取得显著成果，大量贫困人口实现脱贫，贫困地区经济社会发展水平得到显著提升。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政策实施现状与成果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未来，精准扶贫政策将继续以精准识别、帮扶、管理和考核为核心，加强产业扶持、教育培训等领域的投入，进一步提高贫困地区人民的生活水平。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随着中国经济的发展和扶贫工作的深入推进，精准扶贫政策有望在未来几年内实现贫困人口的全面脱贫，推动贫困地区经济社会的可持续发展。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56" r="1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政策未来发展方向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精准扶贫工作的重要性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39" b="20339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106" b="23106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精准扶贫强调对贫困人口的精准识别和帮扶，确保扶贫资源能够真正用于帮助贫困人口，提高扶贫工作的针对性和有效性。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精准扶贫是实现共同富裕的必要手段，通过有针对性的扶贫措施，帮助贫困人口增加收入、改善生活，逐步缩小贫富差距，最终实现全体人民的共同富裕。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缩小贫富差距，实现共同富裕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288" b="628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精准扶贫工作的目标是提高贫困人口的生活水平，通过提供基本公共服务、改善生产生活条件、加强教育培训等措施，帮助贫困人口摆脱贫困，过上更好的生活。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提高贫困人口的生活水平有助于提升整个社会的福祉水平，增强社会凝聚力，促进社会和谐稳定。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提高贫困人口生活水平，提升社会福祉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精准扶贫有助于促进地区经济均衡发展，通过引导资源向贫困地区倾斜，改善贫困地区的经济条件和发展环境，增强贫困地区的自我发展能力。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地区经济的均衡发展有助于维护社会稳定，减少社会矛盾和冲突，增强人们对国家发展的信心和认同感。同时，贫困地区的发展也能带动周边地区的经济发展，形成良性互动。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促进地区经济均衡发展，维护社会稳定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精准扶贫的主要措施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提供技术培训和指导，提高贫困户的生产技能；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拓展销售渠道，提高产品的市场竞争力。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总结词：通过发展产业，提高贫困地区经济收入，增强贫困户的自我发展能力。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确定当地特色产业，如种植、养殖、手工艺等；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建立合作组织，引导贫困户抱团发展；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产业扶贫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总结词：通过改善教育条件，提高贫困地区人口素质，阻断贫困的代际传递。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加强基础教育设施建设，提高学校办学条件；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引进优质教育资源，提高教师教学水平；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设立奖学金和助学金，鼓励贫困学生完成学业；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开展职业教育和技能培训，增强贫困人口的就业能力。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教育扶贫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健康扶贫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总结词：通过完善医疗保障体系，降低贫困人口医疗负担，提高健康水平。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加强基层医疗卫生机构建设，提高服务能力；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提供免费体检和健康教育服务，预防和控制疾病；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对特殊困难群体提供医疗救助和关怀服务。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实施基本医疗保险全覆盖，降低贫困人口自付比例；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https://d.book118.com/868102054037006036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2024-09-15T11:22:57.855</cp:lastPrinted>
  <dcterms:created xsi:type="dcterms:W3CDTF">2024-09-15T03:22:57Z</dcterms:created>
  <dcterms:modified xsi:type="dcterms:W3CDTF">2024-09-15T03:22:59Z</dcterms:modified>
</cp:coreProperties>
</file>