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101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57.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1" name="幻灯片图像占位符 1"/>
          <p:cNvSpPr>
            <a:spLocks noGrp="1" noRot="1" noChangeAspect="1"/>
          </p:cNvSpPr>
          <p:nvPr>
            <p:ph type="sldImg"/>
          </p:nvPr>
        </p:nvSpPr>
        <p:spPr/>
      </p:sp>
      <p:sp>
        <p:nvSpPr>
          <p:cNvPr id="1048653" name="备注占位符 2"/>
          <p:cNvSpPr>
            <a:spLocks noGrp="1"/>
          </p:cNvSpPr>
          <p:nvPr>
            <p:ph type="body" idx="1"/>
          </p:nvPr>
        </p:nvSpPr>
        <p:spPr/>
        <p:txBody>
          <a:bodyPr/>
          <a:lstStyle/>
          <a:p>
            <a:endParaRPr lang="zh-CN" altLang="en-US"/>
          </a:p>
        </p:txBody>
      </p:sp>
      <p:sp>
        <p:nvSpPr>
          <p:cNvPr id="1048655"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934E8D-9E39-42B5-B809-035EB468D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4573B-4811-49F9-BCF3-121F600BB6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12EFAF-3D58-4954-8E93-5643CD668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86645B-1D73-4BAC-8F6F-83A8390453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60DE46-5747-45A3-B574-14177E6A0A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4BA16A-8E5A-47BC-8142-5EFC8A2BDE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F56094-008B-4997-AA95-AFF8A5D91F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6155D6-40B7-4B61-9259-EA68B2EAA3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FFF1F6-92B6-41D8-B45A-F100A9502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562F9-507A-4A44-A1F1-B992CE385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CB19A1-5ACC-40BF-8957-A063ED7F5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68" name="标题 1"/>
          <p:cNvSpPr>
            <a:spLocks noGrp="1"/>
          </p:cNvSpPr>
          <p:nvPr>
            <p:ph type="ctrTitle" hasCustomPrompt="1"/>
            <p:custDataLst>
              <p:tags r:id="rId3"/>
            </p:custDataLst>
          </p:nvPr>
        </p:nvSpPr>
        <p:spPr>
          <a:xfrm>
            <a:off x="838201" y="1018390"/>
            <a:ext cx="6911108" cy="1774346"/>
          </a:xfrm>
        </p:spPr>
        <p:txBody>
          <a:bodyPr anchor="b">
            <a:normAutofit/>
          </a:bodyPr>
          <a:lstStyle>
            <a:lvl1pPr algn="l">
              <a:lnSpc>
                <a:spcPct val="100000"/>
              </a:lnSpc>
              <a:defRPr sz="60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670" name="副标题 2"/>
          <p:cNvSpPr>
            <a:spLocks noGrp="1"/>
          </p:cNvSpPr>
          <p:nvPr>
            <p:ph type="subTitle" idx="1"/>
            <p:custDataLst>
              <p:tags r:id="rId4"/>
            </p:custDataLst>
          </p:nvPr>
        </p:nvSpPr>
        <p:spPr>
          <a:xfrm>
            <a:off x="838201" y="3021580"/>
            <a:ext cx="6903960" cy="365125"/>
          </a:xfrm>
        </p:spPr>
        <p:txBody>
          <a:bodyPr>
            <a:normAutofit/>
          </a:bodyPr>
          <a:lstStyle>
            <a:lvl1pPr marL="0" indent="0" algn="l">
              <a:lnSpc>
                <a:spcPct val="100000"/>
              </a:lnSpc>
              <a:buNone/>
              <a:defRPr sz="1800">
                <a:gradFill>
                  <a:gsLst>
                    <a:gs pos="0">
                      <a:srgbClr val="FFFFFF"/>
                    </a:gs>
                    <a:gs pos="85000">
                      <a:schemeClr val="accent1"/>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文本占位符 9"/>
          <p:cNvSpPr>
            <a:spLocks noGrp="1"/>
          </p:cNvSpPr>
          <p:nvPr>
            <p:ph type="body" sz="quarter" idx="13" hasCustomPrompt="1"/>
            <p:custDataLst>
              <p:tags r:id="rId5"/>
            </p:custDataLst>
          </p:nvPr>
        </p:nvSpPr>
        <p:spPr>
          <a:xfrm>
            <a:off x="838200" y="504000"/>
            <a:ext cx="6903960" cy="504000"/>
          </a:xfrm>
          <a:noFill/>
        </p:spPr>
        <p:txBody>
          <a:bodyPr vert="horz" lIns="0" tIns="0" rIns="0" bIns="0" rtlCol="0" anchor="ctr">
            <a:normAutofit/>
          </a:bodyPr>
          <a:lstStyle>
            <a:lvl1pPr>
              <a:defRPr lang="zh-CN" altLang="en-US" sz="1100">
                <a:gradFill>
                  <a:gsLst>
                    <a:gs pos="0">
                      <a:srgbClr val="FFFFFF"/>
                    </a:gs>
                    <a:gs pos="85000">
                      <a:schemeClr val="accent1"/>
                    </a:gs>
                  </a:gsLst>
                  <a:lin ang="2700000" scaled="0"/>
                </a:gradFill>
              </a:defRPr>
            </a:lvl1pPr>
          </a:lstStyle>
          <a:p>
            <a:pPr marL="0" lvl="0" indent="0">
              <a:lnSpc>
                <a:spcPct val="100000"/>
              </a:lnSpc>
              <a:buNone/>
            </a:pPr>
            <a:r>
              <a:rPr lang="zh-CN" altLang="en-US"/>
              <a:t>公司名占位符</a:t>
            </a:r>
            <a:endParaRPr lang="zh-CN" altLang="en-US"/>
          </a:p>
        </p:txBody>
      </p:sp>
      <p:sp>
        <p:nvSpPr>
          <p:cNvPr id="1048674" name="文本占位符 23"/>
          <p:cNvSpPr>
            <a:spLocks noGrp="1"/>
          </p:cNvSpPr>
          <p:nvPr>
            <p:ph type="body" sz="quarter" idx="17" hasCustomPrompt="1"/>
            <p:custDataLst>
              <p:tags r:id="rId6"/>
            </p:custDataLst>
          </p:nvPr>
        </p:nvSpPr>
        <p:spPr>
          <a:xfrm>
            <a:off x="1119171" y="3534481"/>
            <a:ext cx="4992413"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29" name="直接连接符 3"/>
          <p:cNvCxnSpPr/>
          <p:nvPr userDrawn="1">
            <p:custDataLst>
              <p:tags r:id="rId7"/>
            </p:custDataLst>
          </p:nvPr>
        </p:nvCxnSpPr>
        <p:spPr>
          <a:xfrm flipH="1">
            <a:off x="893281" y="3677626"/>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9"/>
          <p:cNvPicPr>
            <a:picLocks noChangeAspect="1"/>
          </p:cNvPicPr>
          <p:nvPr userDrawn="1">
            <p:custDataLst>
              <p:tags r:id="rId2"/>
            </p:custDataLst>
          </p:nvPr>
        </p:nvPicPr>
        <p:blipFill>
          <a:blip r:embed="rId1"/>
          <a:stretch>
            <a:fillRect/>
          </a:stretch>
        </p:blipFill>
        <p:spPr>
          <a:xfrm>
            <a:off x="12137" y="0"/>
            <a:ext cx="12167726" cy="6858000"/>
          </a:xfrm>
          <a:prstGeom prst="rect">
            <a:avLst/>
          </a:prstGeom>
        </p:spPr>
      </p:pic>
      <p:sp>
        <p:nvSpPr>
          <p:cNvPr id="1048686" name="标题 1"/>
          <p:cNvSpPr>
            <a:spLocks noGrp="1"/>
          </p:cNvSpPr>
          <p:nvPr>
            <p:ph type="title" hasCustomPrompt="1"/>
            <p:custDataLst>
              <p:tags r:id="rId3"/>
            </p:custDataLst>
          </p:nvPr>
        </p:nvSpPr>
        <p:spPr>
          <a:xfrm>
            <a:off x="548293" y="5037135"/>
            <a:ext cx="5285241" cy="1081088"/>
          </a:xfrm>
          <a:noFill/>
        </p:spPr>
        <p:txBody>
          <a:bodyPr anchor="b">
            <a:normAutofit/>
          </a:bodyPr>
          <a:lstStyle>
            <a:lvl1pPr>
              <a:defRPr sz="5400">
                <a:gradFill>
                  <a:gsLst>
                    <a:gs pos="0">
                      <a:schemeClr val="tx1"/>
                    </a:gs>
                    <a:gs pos="85000">
                      <a:schemeClr val="accent1"/>
                    </a:gs>
                  </a:gsLst>
                  <a:lin ang="2700000" scaled="0"/>
                </a:gradFill>
              </a:defRPr>
            </a:lvl1pPr>
          </a:lstStyle>
          <a:p>
            <a:r>
              <a:rPr lang="zh-CN" altLang="en-US"/>
              <a:t>标题</a:t>
            </a:r>
            <a:endParaRPr lang="zh-CN" altLang="en-US"/>
          </a:p>
        </p:txBody>
      </p:sp>
      <p:sp>
        <p:nvSpPr>
          <p:cNvPr id="1048688"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0" name="页脚占位符 7"/>
          <p:cNvSpPr>
            <a:spLocks noGrp="1"/>
          </p:cNvSpPr>
          <p:nvPr>
            <p:ph type="ftr" sz="quarter" idx="11"/>
            <p:custDataLst>
              <p:tags r:id="rId5"/>
            </p:custDataLst>
          </p:nvPr>
        </p:nvSpPr>
        <p:spPr/>
        <p:txBody>
          <a:bodyPr/>
          <a:lstStyle/>
          <a:p>
            <a:endParaRPr lang="zh-CN" altLang="en-US"/>
          </a:p>
        </p:txBody>
      </p:sp>
      <p:sp>
        <p:nvSpPr>
          <p:cNvPr id="1048692"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7"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94" name="标题 1"/>
          <p:cNvSpPr>
            <a:spLocks noGrp="1"/>
          </p:cNvSpPr>
          <p:nvPr>
            <p:ph type="title" hasCustomPrompt="1"/>
            <p:custDataLst>
              <p:tags r:id="rId3"/>
            </p:custDataLst>
          </p:nvPr>
        </p:nvSpPr>
        <p:spPr>
          <a:xfrm>
            <a:off x="990691" y="2308321"/>
            <a:ext cx="7841673" cy="1152000"/>
          </a:xfrm>
          <a:ln>
            <a:noFill/>
          </a:ln>
        </p:spPr>
        <p:style>
          <a:lnRef idx="1">
            <a:schemeClr val="accent1"/>
          </a:lnRef>
          <a:fillRef idx="0">
            <a:schemeClr val="accent1"/>
          </a:fillRef>
          <a:effectRef idx="0">
            <a:schemeClr val="accent1"/>
          </a:effectRef>
          <a:fontRef idx="minor">
            <a:schemeClr val="tx1"/>
          </a:fontRef>
        </p:style>
        <p:txBody>
          <a:bodyPr anchor="b"/>
          <a:lstStyle>
            <a:lvl1pPr algn="l">
              <a:defRPr sz="5400">
                <a:gradFill>
                  <a:gsLst>
                    <a:gs pos="0">
                      <a:srgbClr val="FFFFFF"/>
                    </a:gs>
                    <a:gs pos="85000">
                      <a:schemeClr val="accent1"/>
                    </a:gs>
                  </a:gsLst>
                  <a:lin ang="2700000" scaled="0"/>
                </a:gradFill>
              </a:defRPr>
            </a:lvl1pPr>
          </a:lstStyle>
          <a:p>
            <a:r>
              <a:rPr lang="zh-CN" altLang="en-US"/>
              <a:t>单击此处编辑母版标题</a:t>
            </a:r>
            <a:endParaRPr lang="zh-CN" altLang="en-US"/>
          </a:p>
        </p:txBody>
      </p:sp>
      <p:sp>
        <p:nvSpPr>
          <p:cNvPr id="1048696"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5"/>
            </p:custDataLst>
          </p:nvPr>
        </p:nvSpPr>
        <p:spPr/>
        <p:txBody>
          <a:bodyPr/>
          <a:lstStyle/>
          <a:p>
            <a:endParaRPr lang="zh-CN" altLang="en-US"/>
          </a:p>
        </p:txBody>
      </p:sp>
      <p:sp>
        <p:nvSpPr>
          <p:cNvPr id="1048700"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02" name="文本占位符 7"/>
          <p:cNvSpPr>
            <a:spLocks noGrp="1"/>
          </p:cNvSpPr>
          <p:nvPr>
            <p:ph type="body" sz="quarter" idx="13" hasCustomPrompt="1"/>
            <p:custDataLst>
              <p:tags r:id="rId7"/>
            </p:custDataLst>
          </p:nvPr>
        </p:nvSpPr>
        <p:spPr>
          <a:xfrm>
            <a:off x="971405" y="442221"/>
            <a:ext cx="7841673" cy="2174364"/>
          </a:xfrm>
          <a:ln>
            <a:noFill/>
          </a:ln>
        </p:spPr>
        <p:style>
          <a:lnRef idx="1">
            <a:schemeClr val="accent1"/>
          </a:lnRef>
          <a:fillRef idx="0">
            <a:schemeClr val="accent1"/>
          </a:fillRef>
          <a:effectRef idx="0">
            <a:schemeClr val="accent1"/>
          </a:effectRef>
          <a:fontRef idx="minor">
            <a:schemeClr val="tx1"/>
          </a:fontRef>
        </p:style>
        <p:txBody>
          <a:bodyPr anchor="b">
            <a:normAutofit/>
          </a:bodyPr>
          <a:lstStyle>
            <a:lvl1pPr marL="0" indent="0" algn="l">
              <a:buNone/>
              <a:defRPr sz="7200" i="1">
                <a:gradFill>
                  <a:gsLst>
                    <a:gs pos="0">
                      <a:schemeClr val="accent1">
                        <a:alpha val="0"/>
                      </a:schemeClr>
                    </a:gs>
                    <a:gs pos="100000">
                      <a:schemeClr val="accent1"/>
                    </a:gs>
                  </a:gsLst>
                  <a:lin ang="162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0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2" name="页脚占位符 5"/>
          <p:cNvSpPr>
            <a:spLocks noGrp="1"/>
          </p:cNvSpPr>
          <p:nvPr>
            <p:ph type="ftr" sz="quarter" idx="11"/>
            <p:custDataLst>
              <p:tags r:id="rId5"/>
            </p:custDataLst>
          </p:nvPr>
        </p:nvSpPr>
        <p:spPr/>
        <p:txBody>
          <a:bodyPr/>
          <a:lstStyle/>
          <a:p>
            <a:endParaRPr lang="zh-CN" altLang="en-US"/>
          </a:p>
        </p:txBody>
      </p:sp>
      <p:sp>
        <p:nvSpPr>
          <p:cNvPr id="104871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8" name="页脚占位符 7"/>
          <p:cNvSpPr>
            <a:spLocks noGrp="1"/>
          </p:cNvSpPr>
          <p:nvPr>
            <p:ph type="ftr" sz="quarter" idx="11"/>
            <p:custDataLst>
              <p:tags r:id="rId7"/>
            </p:custDataLst>
          </p:nvPr>
        </p:nvSpPr>
        <p:spPr/>
        <p:txBody>
          <a:bodyPr/>
          <a:lstStyle/>
          <a:p>
            <a:endParaRPr lang="zh-CN" altLang="en-US"/>
          </a:p>
        </p:txBody>
      </p:sp>
      <p:sp>
        <p:nvSpPr>
          <p:cNvPr id="104873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6" name="页脚占位符 3"/>
          <p:cNvSpPr>
            <a:spLocks noGrp="1"/>
          </p:cNvSpPr>
          <p:nvPr>
            <p:ph type="ftr" sz="quarter" idx="11"/>
            <p:custDataLst>
              <p:tags r:id="rId3"/>
            </p:custDataLst>
          </p:nvPr>
        </p:nvSpPr>
        <p:spPr/>
        <p:txBody>
          <a:bodyPr/>
          <a:lstStyle/>
          <a:p>
            <a:endParaRPr lang="zh-CN" altLang="en-US"/>
          </a:p>
        </p:txBody>
      </p:sp>
      <p:sp>
        <p:nvSpPr>
          <p:cNvPr id="104873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4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2" name="页脚占位符 2"/>
          <p:cNvSpPr>
            <a:spLocks noGrp="1"/>
          </p:cNvSpPr>
          <p:nvPr>
            <p:ph type="ftr" sz="quarter" idx="11"/>
            <p:custDataLst>
              <p:tags r:id="rId2"/>
            </p:custDataLst>
          </p:nvPr>
        </p:nvSpPr>
        <p:spPr/>
        <p:txBody>
          <a:bodyPr/>
          <a:lstStyle/>
          <a:p>
            <a:endParaRPr lang="zh-CN" altLang="en-US"/>
          </a:p>
        </p:txBody>
      </p:sp>
      <p:sp>
        <p:nvSpPr>
          <p:cNvPr id="104874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0" name="页脚占位符 4"/>
          <p:cNvSpPr>
            <a:spLocks noGrp="1"/>
          </p:cNvSpPr>
          <p:nvPr>
            <p:ph type="ftr" sz="quarter" idx="11"/>
            <p:custDataLst>
              <p:tags r:id="rId3"/>
            </p:custDataLst>
          </p:nvPr>
        </p:nvSpPr>
        <p:spPr/>
        <p:txBody>
          <a:bodyPr/>
          <a:lstStyle/>
          <a:p>
            <a:endParaRPr lang="zh-CN" altLang="en-US"/>
          </a:p>
        </p:txBody>
      </p:sp>
      <p:sp>
        <p:nvSpPr>
          <p:cNvPr id="104875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60" name="页脚占位符 7"/>
          <p:cNvSpPr>
            <a:spLocks noGrp="1"/>
          </p:cNvSpPr>
          <p:nvPr>
            <p:ph type="ftr" sz="quarter" idx="11"/>
            <p:custDataLst>
              <p:tags r:id="rId4"/>
            </p:custDataLst>
          </p:nvPr>
        </p:nvSpPr>
        <p:spPr/>
        <p:txBody>
          <a:bodyPr/>
          <a:lstStyle/>
          <a:p>
            <a:endParaRPr lang="zh-CN" altLang="en-US"/>
          </a:p>
        </p:txBody>
      </p:sp>
      <p:sp>
        <p:nvSpPr>
          <p:cNvPr id="104876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9" name="图片 15"/>
          <p:cNvPicPr>
            <a:picLocks noChangeAspect="1"/>
          </p:cNvPicPr>
          <p:nvPr userDrawn="1">
            <p:custDataLst>
              <p:tags r:id="rId2"/>
            </p:custDataLst>
          </p:nvPr>
        </p:nvPicPr>
        <p:blipFill>
          <a:blip r:embed="rId1"/>
          <a:stretch>
            <a:fillRect/>
          </a:stretch>
        </p:blipFill>
        <p:spPr>
          <a:xfrm>
            <a:off x="3072" y="0"/>
            <a:ext cx="12185855" cy="6858000"/>
          </a:xfrm>
          <a:prstGeom prst="rect">
            <a:avLst/>
          </a:prstGeom>
        </p:spPr>
      </p:pic>
      <p:sp>
        <p:nvSpPr>
          <p:cNvPr id="1048764" name="标题 1"/>
          <p:cNvSpPr>
            <a:spLocks noGrp="1"/>
          </p:cNvSpPr>
          <p:nvPr>
            <p:ph type="ctrTitle" hasCustomPrompt="1"/>
            <p:custDataLst>
              <p:tags r:id="rId3"/>
            </p:custDataLst>
          </p:nvPr>
        </p:nvSpPr>
        <p:spPr>
          <a:xfrm>
            <a:off x="845713" y="1288864"/>
            <a:ext cx="6892636" cy="1800000"/>
          </a:xfrm>
        </p:spPr>
        <p:txBody>
          <a:bodyPr anchor="b">
            <a:normAutofit/>
          </a:bodyPr>
          <a:lstStyle>
            <a:lvl1pPr algn="l">
              <a:lnSpc>
                <a:spcPct val="100000"/>
              </a:lnSpc>
              <a:defRPr sz="66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766" name="文本占位符 9"/>
          <p:cNvSpPr>
            <a:spLocks noGrp="1"/>
          </p:cNvSpPr>
          <p:nvPr>
            <p:ph type="body" sz="quarter" idx="13" hasCustomPrompt="1"/>
            <p:custDataLst>
              <p:tags r:id="rId4"/>
            </p:custDataLst>
          </p:nvPr>
        </p:nvSpPr>
        <p:spPr>
          <a:xfrm>
            <a:off x="838200" y="324000"/>
            <a:ext cx="6892636" cy="504000"/>
          </a:xfrm>
          <a:noFill/>
        </p:spPr>
        <p:txBody>
          <a:bodyPr anchor="ctr">
            <a:normAutofit/>
          </a:bodyPr>
          <a:lstStyle>
            <a:lvl1pPr marL="0" indent="0">
              <a:lnSpc>
                <a:spcPct val="100000"/>
              </a:lnSpc>
              <a:buNone/>
              <a:defRPr sz="1100">
                <a:gradFill>
                  <a:gsLst>
                    <a:gs pos="0">
                      <a:srgbClr val="FFFFFF"/>
                    </a:gs>
                    <a:gs pos="85000">
                      <a:schemeClr val="accent1"/>
                    </a:gs>
                  </a:gsLst>
                  <a:lin ang="2700000" scaled="0"/>
                </a:gradFill>
              </a:defRPr>
            </a:lvl1pPr>
          </a:lstStyle>
          <a:p>
            <a:pPr lvl="0"/>
            <a:r>
              <a:rPr lang="zh-CN" altLang="en-US"/>
              <a:t>公司名占位符</a:t>
            </a:r>
            <a:endParaRPr lang="zh-CN" altLang="en-US"/>
          </a:p>
        </p:txBody>
      </p:sp>
      <p:sp>
        <p:nvSpPr>
          <p:cNvPr id="1048768" name="文本占位符 23"/>
          <p:cNvSpPr>
            <a:spLocks noGrp="1"/>
          </p:cNvSpPr>
          <p:nvPr>
            <p:ph type="body" sz="quarter" idx="17" hasCustomPrompt="1"/>
            <p:custDataLst>
              <p:tags r:id="rId5"/>
            </p:custDataLst>
          </p:nvPr>
        </p:nvSpPr>
        <p:spPr>
          <a:xfrm>
            <a:off x="1163207" y="3307686"/>
            <a:ext cx="5785996"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31" name="直接连接符 16"/>
          <p:cNvCxnSpPr/>
          <p:nvPr userDrawn="1">
            <p:custDataLst>
              <p:tags r:id="rId6"/>
            </p:custDataLst>
          </p:nvPr>
        </p:nvCxnSpPr>
        <p:spPr>
          <a:xfrm flipH="1">
            <a:off x="892921" y="3439172"/>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1008" r:id="rId2"/>
    <p:sldLayoutId id="2147501009" r:id="rId3"/>
    <p:sldLayoutId id="2147501010" r:id="rId4"/>
    <p:sldLayoutId id="2147501011" r:id="rId5"/>
    <p:sldLayoutId id="2147501012" r:id="rId6"/>
    <p:sldLayoutId id="2147501013" r:id="rId7"/>
    <p:sldLayoutId id="2147501014" r:id="rId8"/>
    <p:sldLayoutId id="2147501015" r:id="rId9"/>
    <p:sldLayoutId id="2147501016" r:id="rId10"/>
    <p:sldLayoutId id="2147501017" r:id="rId11"/>
  </p:sldLayoutIdLst>
  <p:transition/>
  <p:timing/>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7.xml" /><Relationship Id="rId11" Type="http://schemas.openxmlformats.org/officeDocument/2006/relationships/tags" Target="../tags/tag78.xml" /><Relationship Id="rId12" Type="http://schemas.openxmlformats.org/officeDocument/2006/relationships/tags" Target="../tags/tag79.xml" /><Relationship Id="rId13" Type="http://schemas.openxmlformats.org/officeDocument/2006/relationships/tags" Target="../tags/tag80.xml" /><Relationship Id="rId14" Type="http://schemas.openxmlformats.org/officeDocument/2006/relationships/tags" Target="../tags/tag81.xml" /><Relationship Id="rId15" Type="http://schemas.openxmlformats.org/officeDocument/2006/relationships/tags" Target="../tags/tag82.xml" /><Relationship Id="rId16" Type="http://schemas.openxmlformats.org/officeDocument/2006/relationships/tags" Target="../tags/tag83.xml" /><Relationship Id="rId17" Type="http://schemas.openxmlformats.org/officeDocument/2006/relationships/tags" Target="../tags/tag84.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4.xml" /><Relationship Id="rId11" Type="http://schemas.openxmlformats.org/officeDocument/2006/relationships/tags" Target="../tags/tag125.xml" /><Relationship Id="rId12" Type="http://schemas.openxmlformats.org/officeDocument/2006/relationships/tags" Target="../tags/tag126.xml" /><Relationship Id="rId13" Type="http://schemas.openxmlformats.org/officeDocument/2006/relationships/tags" Target="../tags/tag127.xml" /><Relationship Id="rId14" Type="http://schemas.openxmlformats.org/officeDocument/2006/relationships/tags" Target="../tags/tag128.xml" /><Relationship Id="rId15" Type="http://schemas.openxmlformats.org/officeDocument/2006/relationships/tags" Target="../tags/tag129.xml" /><Relationship Id="rId16" Type="http://schemas.openxmlformats.org/officeDocument/2006/relationships/tags" Target="../tags/tag130.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tags" Target="../tags/tag12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0313114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p:txBody>
          <a:bodyPr>
            <a:normAutofit fontScale="98333"/>
          </a:bodyPr>
          <a:lstStyle/>
          <a:p>
            <a:r>
              <a:rPr lang="zh-CN" altLang="en-US"/>
              <a:t>旅游推广策划案例分析</a:t>
            </a:r>
            <a:endParaRPr lang="zh-CN" altLang="en-US"/>
          </a:p>
        </p:txBody>
      </p:sp>
      <p:sp>
        <p:nvSpPr>
          <p:cNvPr id="1048650" name="副标题"/>
          <p:cNvSpPr>
            <a:spLocks noGrp="1"/>
          </p:cNvSpPr>
          <p:nvPr>
            <p:ph type="subTitle" idx="1"/>
            <p:custDataLst>
              <p:tags r:id="rId4"/>
            </p:custDataLst>
          </p:nvPr>
        </p:nvSpPr>
        <p:spPr/>
        <p:txBody>
          <a:bodyPr/>
          <a:lstStyle/>
          <a:p>
            <a:r>
              <a:rPr lang="zh-CN" altLang="en-US"/>
              <a:t>单击此处添加副标题</a:t>
            </a:r>
            <a:endParaRPr lang="zh-CN" altLang="en-US"/>
          </a:p>
        </p:txBody>
      </p:sp>
      <p:sp>
        <p:nvSpPr>
          <p:cNvPr id="1048652" name="联系方式"/>
          <p:cNvSpPr>
            <a:spLocks noGrp="1"/>
          </p:cNvSpPr>
          <p:nvPr>
            <p:ph type="body" sz="quarter" idx="13"/>
            <p:custDataLst>
              <p:tags r:id="rId5"/>
            </p:custDataLst>
          </p:nvPr>
        </p:nvSpPr>
        <p:spPr/>
        <p:txBody>
          <a:bodyPr>
            <a:normAutofit/>
          </a:bodyPr>
          <a:lstStyle/>
          <a:p>
            <a:pPr marL="0" indent="0">
              <a:buNone/>
            </a:pPr>
            <a:r>
              <a:rPr lang="en-US" altLang="zh-CN"/>
              <a:t>YOUR LOGO</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8" name="标题"/>
          <p:cNvSpPr>
            <a:spLocks noGrp="1"/>
          </p:cNvSpPr>
          <p:nvPr>
            <p:ph type="title"/>
            <p:custDataLst>
              <p:tags r:id="rId2"/>
            </p:custDataLst>
          </p:nvPr>
        </p:nvSpPr>
        <p:spPr>
          <a:xfrm>
            <a:off x="548293" y="5037135"/>
            <a:ext cx="5285241" cy="1081088"/>
          </a:xfrm>
        </p:spPr>
        <p:txBody>
          <a:bodyPr/>
          <a:lstStyle/>
          <a:p>
            <a:r>
              <a:rPr lang="en-US" altLang="zh-CN"/>
              <a:t>目录</a:t>
            </a:r>
            <a:endParaRPr lang="en-US" altLang="zh-CN"/>
          </a:p>
        </p:txBody>
      </p:sp>
      <p:cxnSp>
        <p:nvCxnSpPr>
          <p:cNvPr id="3145735" name="直接连接符 13"/>
          <p:cNvCxnSpPr/>
          <p:nvPr>
            <p:custDataLst>
              <p:tags r:id="rId3"/>
            </p:custDataLst>
          </p:nvPr>
        </p:nvCxnSpPr>
        <p:spPr>
          <a:xfrm>
            <a:off x="501161" y="6318738"/>
            <a:ext cx="5008685" cy="0"/>
          </a:xfrm>
          <a:prstGeom prst="line">
            <a:avLst/>
          </a:prstGeom>
          <a:ln>
            <a:gradFill flip="none" rotWithShape="1">
              <a:gsLst>
                <a:gs pos="0">
                  <a:schemeClr val="accent1"/>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0" name="序号"/>
          <p:cNvSpPr txBox="1"/>
          <p:nvPr>
            <p:custDataLst>
              <p:tags r:id="rId4"/>
            </p:custDataLst>
          </p:nvPr>
        </p:nvSpPr>
        <p:spPr>
          <a:xfrm>
            <a:off x="445643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03.</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2" name="项标题"/>
          <p:cNvSpPr txBox="1"/>
          <p:nvPr>
            <p:custDataLst>
              <p:tags r:id="rId5"/>
            </p:custDataLst>
          </p:nvPr>
        </p:nvSpPr>
        <p:spPr>
          <a:xfrm>
            <a:off x="591756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旅游推广策划的策略与技巧</a:t>
            </a:r>
            <a:endParaRPr lang="zh-CN" altLang="en-US" sz="2400" b="1" kern="0" spc="100">
              <a:solidFill>
                <a:schemeClr val="lt1">
                  <a:lumMod val="100000"/>
                </a:schemeClr>
              </a:solidFill>
              <a:latin typeface="+中文标题" charset="0"/>
              <a:ea typeface="+mj-ea"/>
            </a:endParaRPr>
          </a:p>
        </p:txBody>
      </p:sp>
      <p:sp>
        <p:nvSpPr>
          <p:cNvPr id="1048784" name="序号"/>
          <p:cNvSpPr txBox="1"/>
          <p:nvPr>
            <p:custDataLst>
              <p:tags r:id="rId6"/>
            </p:custDataLst>
          </p:nvPr>
        </p:nvSpPr>
        <p:spPr>
          <a:xfrm>
            <a:off x="801497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04.</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6" name="项标题"/>
          <p:cNvSpPr txBox="1"/>
          <p:nvPr>
            <p:custDataLst>
              <p:tags r:id="rId7"/>
            </p:custDataLst>
          </p:nvPr>
        </p:nvSpPr>
        <p:spPr>
          <a:xfrm>
            <a:off x="947610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旅游推广策划的创新与发展</a:t>
            </a:r>
            <a:endParaRPr lang="zh-CN" altLang="en-US" sz="2400" b="1" kern="0" spc="100">
              <a:solidFill>
                <a:schemeClr val="lt1">
                  <a:lumMod val="100000"/>
                </a:schemeClr>
              </a:solidFill>
              <a:latin typeface="+中文标题" charset="0"/>
              <a:ea typeface="+mj-ea"/>
            </a:endParaRPr>
          </a:p>
        </p:txBody>
      </p:sp>
      <p:sp>
        <p:nvSpPr>
          <p:cNvPr id="1048788" name="序号"/>
          <p:cNvSpPr txBox="1"/>
          <p:nvPr>
            <p:custDataLst>
              <p:tags r:id="rId8"/>
            </p:custDataLst>
          </p:nvPr>
        </p:nvSpPr>
        <p:spPr>
          <a:xfrm>
            <a:off x="445643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05.</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0" name="项标题"/>
          <p:cNvSpPr txBox="1"/>
          <p:nvPr>
            <p:custDataLst>
              <p:tags r:id="rId9"/>
            </p:custDataLst>
          </p:nvPr>
        </p:nvSpPr>
        <p:spPr>
          <a:xfrm>
            <a:off x="5917565" y="364363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旅游推广策划的实践与反思</a:t>
            </a:r>
            <a:endParaRPr lang="zh-CN" altLang="en-US" sz="2400" b="1" kern="0" spc="100">
              <a:solidFill>
                <a:schemeClr val="lt1">
                  <a:lumMod val="100000"/>
                </a:schemeClr>
              </a:solidFill>
              <a:latin typeface="+中文标题" charset="0"/>
              <a:ea typeface="+mj-ea"/>
            </a:endParaRPr>
          </a:p>
        </p:txBody>
      </p:sp>
      <p:cxnSp>
        <p:nvCxnSpPr>
          <p:cNvPr id="3145737" name="直接连接符 8"/>
          <p:cNvCxnSpPr/>
          <p:nvPr>
            <p:custDataLst>
              <p:tags r:id="rId10"/>
            </p:custDataLst>
          </p:nvPr>
        </p:nvCxnSpPr>
        <p:spPr>
          <a:xfrm>
            <a:off x="5560060" y="4542155"/>
            <a:ext cx="621601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92" name="序号"/>
          <p:cNvSpPr txBox="1"/>
          <p:nvPr>
            <p:custDataLst>
              <p:tags r:id="rId11"/>
            </p:custDataLst>
          </p:nvPr>
        </p:nvSpPr>
        <p:spPr>
          <a:xfrm>
            <a:off x="445643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01.</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4" name="项标题"/>
          <p:cNvSpPr txBox="1"/>
          <p:nvPr>
            <p:custDataLst>
              <p:tags r:id="rId12"/>
            </p:custDataLst>
          </p:nvPr>
        </p:nvSpPr>
        <p:spPr>
          <a:xfrm>
            <a:off x="591756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旅游推广策划概述</a:t>
            </a:r>
            <a:endParaRPr lang="zh-CN" altLang="en-US" sz="2400" b="1" kern="0" spc="100">
              <a:solidFill>
                <a:schemeClr val="lt1">
                  <a:lumMod val="100000"/>
                </a:schemeClr>
              </a:solidFill>
              <a:latin typeface="+中文标题" charset="0"/>
              <a:ea typeface="+mj-ea"/>
            </a:endParaRPr>
          </a:p>
        </p:txBody>
      </p:sp>
      <p:sp>
        <p:nvSpPr>
          <p:cNvPr id="1048796" name="序号"/>
          <p:cNvSpPr txBox="1"/>
          <p:nvPr>
            <p:custDataLst>
              <p:tags r:id="rId13"/>
            </p:custDataLst>
          </p:nvPr>
        </p:nvSpPr>
        <p:spPr>
          <a:xfrm>
            <a:off x="801497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02.</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8" name="项标题"/>
          <p:cNvSpPr txBox="1"/>
          <p:nvPr>
            <p:custDataLst>
              <p:tags r:id="rId14"/>
            </p:custDataLst>
          </p:nvPr>
        </p:nvSpPr>
        <p:spPr>
          <a:xfrm>
            <a:off x="947610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旅游推广策划案例分析</a:t>
            </a:r>
            <a:endParaRPr lang="zh-CN" altLang="en-US" sz="2400" b="1" kern="0" spc="100">
              <a:solidFill>
                <a:schemeClr val="lt1">
                  <a:lumMod val="100000"/>
                </a:schemeClr>
              </a:solidFill>
              <a:latin typeface="+中文标题" charset="0"/>
              <a:ea typeface="+mj-ea"/>
            </a:endParaRPr>
          </a:p>
        </p:txBody>
      </p:sp>
      <p:cxnSp>
        <p:nvCxnSpPr>
          <p:cNvPr id="3145739" name="直接连接符 14"/>
          <p:cNvCxnSpPr/>
          <p:nvPr>
            <p:custDataLst>
              <p:tags r:id="rId15"/>
            </p:custDataLst>
          </p:nvPr>
        </p:nvCxnSpPr>
        <p:spPr>
          <a:xfrm>
            <a:off x="3200400" y="328549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3145741" name="直接连接符 15"/>
          <p:cNvCxnSpPr/>
          <p:nvPr>
            <p:custDataLst>
              <p:tags r:id="rId16"/>
            </p:custDataLst>
          </p:nvPr>
        </p:nvCxnSpPr>
        <p:spPr>
          <a:xfrm>
            <a:off x="3200400" y="200152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8" name="标题"/>
          <p:cNvSpPr>
            <a:spLocks noGrp="1"/>
          </p:cNvSpPr>
          <p:nvPr>
            <p:ph type="title"/>
            <p:custDataLst>
              <p:tags r:id="rId2"/>
            </p:custDataLst>
          </p:nvPr>
        </p:nvSpPr>
        <p:spPr>
          <a:xfrm>
            <a:off x="990691" y="2308321"/>
            <a:ext cx="7841673" cy="1152000"/>
          </a:xfrm>
        </p:spPr>
        <p:txBody>
          <a:bodyPr/>
          <a:lstStyle/>
          <a:p>
            <a:r>
              <a:rPr lang="zh-CN" altLang="en-US"/>
              <a:t>旅游推广策划概述</a:t>
            </a:r>
            <a:endParaRPr lang="zh-CN" altLang="en-US"/>
          </a:p>
        </p:txBody>
      </p:sp>
      <p:sp>
        <p:nvSpPr>
          <p:cNvPr id="1048830"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64" name="标题 1"/>
          <p:cNvSpPr>
            <a:spLocks noGrp="1"/>
          </p:cNvSpPr>
          <p:nvPr>
            <p:ph type="title"/>
          </p:nvPr>
        </p:nvSpPr>
        <p:spPr/>
        <p:txBody>
          <a:bodyPr/>
          <a:lstStyle/>
          <a:p>
            <a:r>
              <a:rPr lang="zh-CN" altLang="en-US"/>
              <a:t>旅游推广策划的定义</a:t>
            </a:r>
            <a:endParaRPr lang="zh-CN" altLang="en-US"/>
          </a:p>
        </p:txBody>
      </p:sp>
      <p:sp>
        <p:nvSpPr>
          <p:cNvPr id="104886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86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87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87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87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87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87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88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88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旅游推广策划需要考虑市场调研、目标市场定位、产品策划、价格策划、渠道策划、促销策划等多个方面。</a:t>
            </a:r>
            <a:endParaRPr lang="zh-CN" altLang="en-US" sz="2400">
              <a:latin typeface="+mn-ea"/>
              <a:ea typeface="+mn-ea"/>
            </a:endParaRPr>
          </a:p>
        </p:txBody>
      </p:sp>
      <p:sp>
        <p:nvSpPr>
          <p:cNvPr id="104888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成功的旅游推广策划需要具备创新性、可操作性和可持续性，同时需要充分考虑当地文化和资源特色，以实现旅游业的可持续发展。</a:t>
            </a:r>
            <a:endParaRPr lang="zh-CN" altLang="en-US" sz="2400">
              <a:latin typeface="+mn-ea"/>
              <a:ea typeface="+mn-ea"/>
            </a:endParaRPr>
          </a:p>
        </p:txBody>
      </p:sp>
      <p:sp>
        <p:nvSpPr>
          <p:cNvPr id="104888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旅游推广策划是指针对特定目标市场，通过各种营销手段的组合，提高旅游目的地的知名度和吸引力，促进旅游业发展的策划活动。</a:t>
            </a:r>
            <a:endParaRPr lang="zh-CN" altLang="en-US" sz="2400">
              <a:latin typeface="+mn-ea"/>
              <a:ea typeface="+mn-ea"/>
            </a:endParaRPr>
          </a:p>
        </p:txBody>
      </p:sp>
      <p:sp>
        <p:nvSpPr>
          <p:cNvPr id="104888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旅游推广策划的目标是使旅游目的地能够在竞争激烈的市场中脱颖而出，吸引更多游客前来旅游，并提高游客满意度和忠诚度。</a:t>
            </a:r>
            <a:endParaRPr lang="zh-CN" altLang="en-US" sz="2400">
              <a:latin typeface="+mn-ea"/>
              <a:ea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22" name="标题 1"/>
          <p:cNvSpPr>
            <a:spLocks noGrp="1"/>
          </p:cNvSpPr>
          <p:nvPr>
            <p:ph type="title"/>
          </p:nvPr>
        </p:nvSpPr>
        <p:spPr/>
        <p:txBody>
          <a:bodyPr/>
          <a:lstStyle/>
          <a:p>
            <a:r>
              <a:rPr lang="zh-CN" altLang="en-US"/>
              <a:t>旅游推广策划的重要性</a:t>
            </a:r>
            <a:endParaRPr lang="zh-CN" altLang="en-US"/>
          </a:p>
        </p:txBody>
      </p:sp>
      <p:sp>
        <p:nvSpPr>
          <p:cNvPr id="104892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促进当地经济发展和就业增长</a:t>
            </a:r>
            <a:endParaRPr lang="en-US" altLang="zh-CN">
              <a:solidFill>
                <a:schemeClr val="dk1">
                  <a:lumMod val="80000"/>
                  <a:lumOff val="20000"/>
                </a:schemeClr>
              </a:solidFill>
              <a:latin typeface="+mn-ea"/>
              <a:sym typeface="+mn-ea"/>
            </a:endParaRPr>
          </a:p>
        </p:txBody>
      </p:sp>
      <p:sp>
        <p:nvSpPr>
          <p:cNvPr id="104893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提升旅游目的地的知名度和美誉度</a:t>
            </a:r>
            <a:endParaRPr lang="zh-CN" altLang="en-US">
              <a:solidFill>
                <a:schemeClr val="dk1">
                  <a:lumMod val="80000"/>
                  <a:lumOff val="20000"/>
                </a:schemeClr>
              </a:solidFill>
              <a:latin typeface="+mn-ea"/>
              <a:sym typeface="+mn-ea"/>
            </a:endParaRPr>
          </a:p>
        </p:txBody>
      </p:sp>
      <p:sp>
        <p:nvSpPr>
          <p:cNvPr id="104894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吸引更多游客前来旅游</a:t>
            </a:r>
            <a:endParaRPr lang="zh-CN" altLang="en-US">
              <a:solidFill>
                <a:schemeClr val="dk1">
                  <a:lumMod val="80000"/>
                  <a:lumOff val="20000"/>
                </a:schemeClr>
              </a:solidFill>
              <a:latin typeface="+mn-ea"/>
              <a:sym typeface="+mn-ea"/>
            </a:endParaRPr>
          </a:p>
        </p:txBody>
      </p:sp>
      <p:sp>
        <p:nvSpPr>
          <p:cNvPr id="104894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5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5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5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增强旅游目的地的竞争力和可持续发展能力</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8" name="标题 1"/>
          <p:cNvSpPr>
            <a:spLocks noGrp="1"/>
          </p:cNvSpPr>
          <p:nvPr>
            <p:ph type="title"/>
          </p:nvPr>
        </p:nvSpPr>
        <p:spPr/>
        <p:txBody>
          <a:bodyPr/>
          <a:lstStyle/>
          <a:p>
            <a:r>
              <a:rPr lang="zh-CN" altLang="en-US"/>
              <a:t>旅游推广策划的步骤</a:t>
            </a:r>
            <a:endParaRPr lang="zh-CN" altLang="en-US"/>
          </a:p>
        </p:txBody>
      </p:sp>
      <p:sp>
        <p:nvSpPr>
          <p:cNvPr id="1048990" name="圆角矩形 26"/>
          <p:cNvSpPr/>
          <p:nvPr>
            <p:custDataLst>
              <p:tags r:id="rId2"/>
            </p:custDataLst>
          </p:nvPr>
        </p:nvSpPr>
        <p:spPr>
          <a:xfrm>
            <a:off x="838200"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92" name="圆角矩形 28"/>
          <p:cNvSpPr/>
          <p:nvPr>
            <p:custDataLst>
              <p:tags r:id="rId3"/>
            </p:custDataLst>
          </p:nvPr>
        </p:nvSpPr>
        <p:spPr>
          <a:xfrm>
            <a:off x="840639"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8994" name="文本框 31"/>
          <p:cNvSpPr txBox="1"/>
          <p:nvPr>
            <p:custDataLst>
              <p:tags r:id="rId4"/>
            </p:custDataLst>
          </p:nvPr>
        </p:nvSpPr>
        <p:spPr>
          <a:xfrm>
            <a:off x="919296" y="2252134"/>
            <a:ext cx="1750395" cy="33121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确定目标市场：对目标客户群体进行深入分析，了解其需求和喜好。</a:t>
            </a:r>
            <a:endParaRPr lang="zh-CN" altLang="en-US" sz="2000" spc="200">
              <a:solidFill>
                <a:schemeClr val="tx1">
                  <a:lumMod val="85000"/>
                  <a:lumOff val="15000"/>
                </a:schemeClr>
              </a:solidFill>
              <a:latin typeface="+mn-ea"/>
              <a:sym typeface="+mn-ea"/>
            </a:endParaRPr>
          </a:p>
        </p:txBody>
      </p:sp>
      <p:sp>
        <p:nvSpPr>
          <p:cNvPr id="1048996" name="圆角矩形 29"/>
          <p:cNvSpPr/>
          <p:nvPr>
            <p:custDataLst>
              <p:tags r:id="rId5"/>
            </p:custDataLst>
          </p:nvPr>
        </p:nvSpPr>
        <p:spPr>
          <a:xfrm>
            <a:off x="2989368"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98" name="圆角矩形 32"/>
          <p:cNvSpPr/>
          <p:nvPr>
            <p:custDataLst>
              <p:tags r:id="rId6"/>
            </p:custDataLst>
          </p:nvPr>
        </p:nvSpPr>
        <p:spPr>
          <a:xfrm>
            <a:off x="2991807"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00" name="文本框 34"/>
          <p:cNvSpPr txBox="1"/>
          <p:nvPr>
            <p:custDataLst>
              <p:tags r:id="rId7"/>
            </p:custDataLst>
          </p:nvPr>
        </p:nvSpPr>
        <p:spPr>
          <a:xfrm>
            <a:off x="3070463"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制定策划方案：根据目标市场制定具体的策划方案，包括主题、活动、宣传渠道等。</a:t>
            </a:r>
            <a:endParaRPr lang="zh-CN" altLang="en-US" sz="2000" spc="200">
              <a:solidFill>
                <a:schemeClr val="tx1">
                  <a:lumMod val="85000"/>
                  <a:lumOff val="15000"/>
                </a:schemeClr>
              </a:solidFill>
              <a:latin typeface="+mn-ea"/>
              <a:sym typeface="+mn-ea"/>
            </a:endParaRPr>
          </a:p>
        </p:txBody>
      </p:sp>
      <p:sp>
        <p:nvSpPr>
          <p:cNvPr id="1049002" name="圆角矩形 3"/>
          <p:cNvSpPr/>
          <p:nvPr>
            <p:custDataLst>
              <p:tags r:id="rId8"/>
            </p:custDataLst>
          </p:nvPr>
        </p:nvSpPr>
        <p:spPr>
          <a:xfrm>
            <a:off x="5140535"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04" name="圆角矩形 4"/>
          <p:cNvSpPr/>
          <p:nvPr>
            <p:custDataLst>
              <p:tags r:id="rId9"/>
            </p:custDataLst>
          </p:nvPr>
        </p:nvSpPr>
        <p:spPr>
          <a:xfrm>
            <a:off x="5142364"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06" name="文本框 5"/>
          <p:cNvSpPr txBox="1"/>
          <p:nvPr>
            <p:custDataLst>
              <p:tags r:id="rId10"/>
            </p:custDataLst>
          </p:nvPr>
        </p:nvSpPr>
        <p:spPr>
          <a:xfrm>
            <a:off x="5221021" y="2252134"/>
            <a:ext cx="1750395" cy="3313419"/>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资源整合：整合旅游目的地的各种资源，如景点、酒店、交通等，为策划方案的实施提供保障。</a:t>
            </a:r>
            <a:endParaRPr lang="zh-CN" altLang="en-US" sz="2000" spc="200">
              <a:solidFill>
                <a:schemeClr val="tx1">
                  <a:lumMod val="85000"/>
                  <a:lumOff val="15000"/>
                </a:schemeClr>
              </a:solidFill>
              <a:latin typeface="+mn-ea"/>
              <a:sym typeface="+mn-ea"/>
            </a:endParaRPr>
          </a:p>
        </p:txBody>
      </p:sp>
      <p:sp>
        <p:nvSpPr>
          <p:cNvPr id="1049008" name="圆角矩形 8"/>
          <p:cNvSpPr/>
          <p:nvPr>
            <p:custDataLst>
              <p:tags r:id="rId11"/>
            </p:custDataLst>
          </p:nvPr>
        </p:nvSpPr>
        <p:spPr>
          <a:xfrm>
            <a:off x="7291703"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10" name="圆角矩形 9"/>
          <p:cNvSpPr/>
          <p:nvPr>
            <p:custDataLst>
              <p:tags r:id="rId12"/>
            </p:custDataLst>
          </p:nvPr>
        </p:nvSpPr>
        <p:spPr>
          <a:xfrm>
            <a:off x="7293532"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12" name="文本框 10"/>
          <p:cNvSpPr txBox="1"/>
          <p:nvPr>
            <p:custDataLst>
              <p:tags r:id="rId13"/>
            </p:custDataLst>
          </p:nvPr>
        </p:nvSpPr>
        <p:spPr>
          <a:xfrm>
            <a:off x="7372189" y="2252134"/>
            <a:ext cx="1750395" cy="3313419"/>
          </a:xfrm>
          <a:prstGeom prst="rect">
            <a:avLst/>
          </a:prstGeom>
          <a:noFill/>
        </p:spPr>
        <p:txBody>
          <a:bodyPr wrap="square"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宣传推广：通过各种渠道进行宣传推广，如广告、社交媒体、口碑营销等，提高旅游目的地的知名度和美誉度。</a:t>
            </a:r>
            <a:endParaRPr lang="zh-CN" altLang="en-US" sz="2000" spc="200">
              <a:solidFill>
                <a:schemeClr val="tx1">
                  <a:lumMod val="85000"/>
                  <a:lumOff val="15000"/>
                </a:schemeClr>
              </a:solidFill>
              <a:latin typeface="+mn-ea"/>
              <a:sym typeface="+mn-ea"/>
            </a:endParaRPr>
          </a:p>
        </p:txBody>
      </p:sp>
      <p:sp>
        <p:nvSpPr>
          <p:cNvPr id="1049014" name="圆角矩形 6"/>
          <p:cNvSpPr/>
          <p:nvPr>
            <p:custDataLst>
              <p:tags r:id="rId14"/>
            </p:custDataLst>
          </p:nvPr>
        </p:nvSpPr>
        <p:spPr>
          <a:xfrm>
            <a:off x="9442870" y="1849095"/>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16" name="圆角矩形 7"/>
          <p:cNvSpPr/>
          <p:nvPr>
            <p:custDataLst>
              <p:tags r:id="rId15"/>
            </p:custDataLst>
          </p:nvPr>
        </p:nvSpPr>
        <p:spPr>
          <a:xfrm>
            <a:off x="9444700" y="1849095"/>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18" name="文本框 11"/>
          <p:cNvSpPr txBox="1"/>
          <p:nvPr>
            <p:custDataLst>
              <p:tags r:id="rId16"/>
            </p:custDataLst>
          </p:nvPr>
        </p:nvSpPr>
        <p:spPr>
          <a:xfrm>
            <a:off x="9523356" y="2253963"/>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效果评估：对策划方案的实施效果进行评估，总结经验教训，不断优化和改进策划方案。</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52" name="标题"/>
          <p:cNvSpPr>
            <a:spLocks noGrp="1"/>
          </p:cNvSpPr>
          <p:nvPr>
            <p:ph type="title"/>
            <p:custDataLst>
              <p:tags r:id="rId2"/>
            </p:custDataLst>
          </p:nvPr>
        </p:nvSpPr>
        <p:spPr>
          <a:xfrm>
            <a:off x="990691" y="2308321"/>
            <a:ext cx="7841673" cy="1152000"/>
          </a:xfrm>
        </p:spPr>
        <p:txBody>
          <a:bodyPr/>
          <a:lstStyle/>
          <a:p>
            <a:r>
              <a:rPr lang="zh-CN" altLang="en-US"/>
              <a:t>旅游推广策划案例分析</a:t>
            </a:r>
            <a:endParaRPr lang="zh-CN" altLang="en-US"/>
          </a:p>
        </p:txBody>
      </p:sp>
      <p:sp>
        <p:nvSpPr>
          <p:cNvPr id="104905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88" name="标题 1"/>
          <p:cNvSpPr>
            <a:spLocks noGrp="1"/>
          </p:cNvSpPr>
          <p:nvPr>
            <p:ph type="title"/>
          </p:nvPr>
        </p:nvSpPr>
        <p:spPr/>
        <p:txBody>
          <a:bodyPr/>
          <a:lstStyle/>
          <a:p>
            <a:r>
              <a:rPr lang="zh-CN" altLang="en-US"/>
              <a:t>目的地推广案例</a:t>
            </a:r>
            <a:endParaRPr lang="zh-CN" altLang="en-US"/>
          </a:p>
        </p:txBody>
      </p:sp>
      <p:sp>
        <p:nvSpPr>
          <p:cNvPr id="104909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目的地：巴厘岛</a:t>
            </a:r>
            <a:endParaRPr lang="zh-CN" altLang="en-US" sz="1200" spc="150">
              <a:solidFill>
                <a:schemeClr val="tx1">
                  <a:lumMod val="65000"/>
                  <a:lumOff val="35000"/>
                </a:schemeClr>
              </a:solidFill>
              <a:latin typeface="+mn-ea"/>
              <a:sym typeface="+mn-ea"/>
            </a:endParaRPr>
          </a:p>
        </p:txBody>
      </p:sp>
      <p:sp>
        <p:nvSpPr>
          <p:cNvPr id="104909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推广策略：结合当地文化特色和旅游资源，制定个性化推广方案</a:t>
            </a:r>
            <a:endParaRPr lang="zh-CN" altLang="en-US" sz="1200" spc="150">
              <a:solidFill>
                <a:schemeClr val="tx1">
                  <a:lumMod val="65000"/>
                  <a:lumOff val="35000"/>
                </a:schemeClr>
              </a:solidFill>
              <a:latin typeface="+mn-ea"/>
              <a:sym typeface="+mn-ea"/>
            </a:endParaRPr>
          </a:p>
        </p:txBody>
      </p:sp>
      <p:sp>
        <p:nvSpPr>
          <p:cNvPr id="104909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推广渠道：利用社交媒体、旅游网站等线上平台进行宣传，同时结合线下活动提高知名度</a:t>
            </a:r>
            <a:endParaRPr lang="zh-CN" altLang="en-US" sz="1200" spc="150">
              <a:solidFill>
                <a:schemeClr val="tx1">
                  <a:lumMod val="65000"/>
                  <a:lumOff val="35000"/>
                </a:schemeClr>
              </a:solidFill>
              <a:latin typeface="+mn-ea"/>
              <a:sym typeface="+mn-ea"/>
            </a:endParaRPr>
          </a:p>
        </p:txBody>
      </p:sp>
      <p:sp>
        <p:nvSpPr>
          <p:cNvPr id="104909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推广效果：吸引大量游客前往巴厘岛旅游，提高当地旅游收入和知名度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30" name="标题 1"/>
          <p:cNvSpPr>
            <a:spLocks noGrp="1"/>
          </p:cNvSpPr>
          <p:nvPr>
            <p:ph type="title"/>
          </p:nvPr>
        </p:nvSpPr>
        <p:spPr/>
        <p:txBody>
          <a:bodyPr/>
          <a:lstStyle/>
          <a:p>
            <a:r>
              <a:rPr lang="zh-CN" altLang="en-US"/>
              <a:t>旅游节庆活动策划案例</a:t>
            </a:r>
            <a:endParaRPr lang="zh-CN" altLang="en-US"/>
          </a:p>
        </p:txBody>
      </p:sp>
      <p:sp>
        <p:nvSpPr>
          <p:cNvPr id="1049132" name="正文"/>
          <p:cNvSpPr txBox="1"/>
          <p:nvPr>
            <p:custDataLst>
              <p:tags r:id="rId2"/>
            </p:custDataLst>
          </p:nvPr>
        </p:nvSpPr>
        <p:spPr>
          <a:xfrm>
            <a:off x="3160452" y="5526391"/>
            <a:ext cx="5867903" cy="65151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成功关键：活动创意独特、组织有序、宣传到位，同时与当地文化和旅游资源紧密结合。</a:t>
            </a:r>
            <a:endParaRPr lang="zh-CN" altLang="en-US" sz="1400" spc="150">
              <a:solidFill>
                <a:schemeClr val="tx1">
                  <a:lumMod val="65000"/>
                  <a:lumOff val="35000"/>
                </a:schemeClr>
              </a:solidFill>
              <a:latin typeface="+mn-ea"/>
              <a:sym typeface="+mn-ea"/>
            </a:endParaRPr>
          </a:p>
        </p:txBody>
      </p:sp>
      <p:sp>
        <p:nvSpPr>
          <p:cNvPr id="1049134" name="标题"/>
          <p:cNvSpPr txBox="1"/>
          <p:nvPr>
            <p:custDataLst>
              <p:tags r:id="rId3"/>
            </p:custDataLst>
          </p:nvPr>
        </p:nvSpPr>
        <p:spPr>
          <a:xfrm>
            <a:off x="3160452" y="5056499"/>
            <a:ext cx="5867903" cy="43434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
        <p:nvSpPr>
          <p:cNvPr id="1049136" name="正文"/>
          <p:cNvSpPr txBox="1"/>
          <p:nvPr>
            <p:custDataLst>
              <p:tags r:id="rId4"/>
            </p:custDataLst>
          </p:nvPr>
        </p:nvSpPr>
        <p:spPr>
          <a:xfrm>
            <a:off x="3164283" y="4296755"/>
            <a:ext cx="5867903" cy="65151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策划思路：通过举办斗牛比赛、音乐和舞蹈表演等活动吸引游客，同时加强宣传和营销，提高西班牙斗牛节的知名度和影响力。</a:t>
            </a:r>
            <a:endParaRPr lang="zh-CN" altLang="en-US" sz="1400" spc="150">
              <a:solidFill>
                <a:schemeClr val="tx1">
                  <a:lumMod val="65000"/>
                  <a:lumOff val="35000"/>
                </a:schemeClr>
              </a:solidFill>
              <a:latin typeface="+mn-ea"/>
              <a:sym typeface="+mn-ea"/>
            </a:endParaRPr>
          </a:p>
        </p:txBody>
      </p:sp>
      <p:sp>
        <p:nvSpPr>
          <p:cNvPr id="1049138" name="标题"/>
          <p:cNvSpPr txBox="1"/>
          <p:nvPr>
            <p:custDataLst>
              <p:tags r:id="rId5"/>
            </p:custDataLst>
          </p:nvPr>
        </p:nvSpPr>
        <p:spPr>
          <a:xfrm>
            <a:off x="3164283" y="3826225"/>
            <a:ext cx="5867903" cy="43434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
        <p:nvSpPr>
          <p:cNvPr id="1049140" name="正文"/>
          <p:cNvSpPr txBox="1"/>
          <p:nvPr>
            <p:custDataLst>
              <p:tags r:id="rId6"/>
            </p:custDataLst>
          </p:nvPr>
        </p:nvSpPr>
        <p:spPr>
          <a:xfrm>
            <a:off x="3160452" y="1834930"/>
            <a:ext cx="5867903" cy="65151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案例名称：西班牙斗牛节</a:t>
            </a:r>
            <a:endParaRPr lang="zh-CN" altLang="en-US" sz="1400" spc="150">
              <a:solidFill>
                <a:schemeClr val="tx1">
                  <a:lumMod val="65000"/>
                  <a:lumOff val="35000"/>
                </a:schemeClr>
              </a:solidFill>
              <a:latin typeface="+mn-ea"/>
              <a:sym typeface="+mn-ea"/>
            </a:endParaRPr>
          </a:p>
        </p:txBody>
      </p:sp>
      <p:sp>
        <p:nvSpPr>
          <p:cNvPr id="1049142" name="标题"/>
          <p:cNvSpPr txBox="1"/>
          <p:nvPr>
            <p:custDataLst>
              <p:tags r:id="rId7"/>
            </p:custDataLst>
          </p:nvPr>
        </p:nvSpPr>
        <p:spPr>
          <a:xfrm>
            <a:off x="3160452" y="1364400"/>
            <a:ext cx="5867903" cy="43434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
        <p:nvSpPr>
          <p:cNvPr id="1049144" name="正文"/>
          <p:cNvSpPr txBox="1"/>
          <p:nvPr>
            <p:custDataLst>
              <p:tags r:id="rId8"/>
            </p:custDataLst>
          </p:nvPr>
        </p:nvSpPr>
        <p:spPr>
          <a:xfrm>
            <a:off x="3164283" y="3065843"/>
            <a:ext cx="5867903" cy="65151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案例介绍：西班牙斗牛节是一个充满激情和活力的旅游节庆活动，通过斗牛比赛、音乐和舞蹈等形式展示西班牙文化和传统。</a:t>
            </a:r>
            <a:endParaRPr lang="zh-CN" altLang="en-US" sz="1400" spc="150">
              <a:solidFill>
                <a:schemeClr val="tx1">
                  <a:lumMod val="65000"/>
                  <a:lumOff val="35000"/>
                </a:schemeClr>
              </a:solidFill>
              <a:latin typeface="+mn-ea"/>
              <a:sym typeface="+mn-ea"/>
            </a:endParaRPr>
          </a:p>
        </p:txBody>
      </p:sp>
      <p:sp>
        <p:nvSpPr>
          <p:cNvPr id="1049146" name="标题"/>
          <p:cNvSpPr txBox="1"/>
          <p:nvPr>
            <p:custDataLst>
              <p:tags r:id="rId9"/>
            </p:custDataLst>
          </p:nvPr>
        </p:nvSpPr>
        <p:spPr>
          <a:xfrm>
            <a:off x="3164283" y="2594674"/>
            <a:ext cx="5867903" cy="43434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80" name="标题 1"/>
          <p:cNvSpPr>
            <a:spLocks noGrp="1"/>
          </p:cNvSpPr>
          <p:nvPr>
            <p:ph type="title"/>
          </p:nvPr>
        </p:nvSpPr>
        <p:spPr/>
        <p:txBody>
          <a:bodyPr/>
          <a:lstStyle/>
          <a:p>
            <a:r>
              <a:rPr lang="zh-CN" altLang="en-US"/>
              <a:t>旅游产品营销策划案例</a:t>
            </a:r>
            <a:endParaRPr lang="zh-CN" altLang="en-US"/>
          </a:p>
        </p:txBody>
      </p:sp>
      <p:sp>
        <p:nvSpPr>
          <p:cNvPr id="1049182"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84"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86"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88"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90"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案例简介：通过线上线下的营销活动，提高三亚旅游的知名度和美誉度</a:t>
            </a:r>
            <a:endParaRPr lang="zh-CN" altLang="en-US" sz="1400" spc="150">
              <a:solidFill>
                <a:schemeClr val="tx1"/>
              </a:solidFill>
              <a:effectLst/>
              <a:latin typeface="+mn-ea"/>
              <a:sym typeface="+mn-ea"/>
            </a:endParaRPr>
          </a:p>
        </p:txBody>
      </p:sp>
      <p:sp>
        <p:nvSpPr>
          <p:cNvPr id="1049192"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案例名称：三亚旅游推广策划</a:t>
            </a:r>
            <a:endParaRPr lang="zh-CN" altLang="en-US" sz="1400" spc="150">
              <a:solidFill>
                <a:schemeClr val="tx1"/>
              </a:solidFill>
              <a:effectLst/>
              <a:latin typeface="+mn-ea"/>
              <a:sym typeface="+mn-ea"/>
            </a:endParaRPr>
          </a:p>
        </p:txBody>
      </p:sp>
      <p:sp>
        <p:nvSpPr>
          <p:cNvPr id="1049194"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营销策略：采用多渠道宣传、合作营销、社交媒体推广等手段</a:t>
            </a:r>
            <a:endParaRPr lang="zh-CN" altLang="en-US" sz="1400" spc="150">
              <a:solidFill>
                <a:schemeClr val="tx1"/>
              </a:solidFill>
              <a:effectLst/>
              <a:latin typeface="+mn-ea"/>
              <a:sym typeface="+mn-ea"/>
            </a:endParaRPr>
          </a:p>
        </p:txBody>
      </p:sp>
      <p:sp>
        <p:nvSpPr>
          <p:cNvPr id="1049196"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实施效果：成功吸引大量游客前往三亚旅游，提高了旅游收入和市场份额</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30" name="标题"/>
          <p:cNvSpPr>
            <a:spLocks noGrp="1"/>
          </p:cNvSpPr>
          <p:nvPr>
            <p:ph type="title"/>
            <p:custDataLst>
              <p:tags r:id="rId2"/>
            </p:custDataLst>
          </p:nvPr>
        </p:nvSpPr>
        <p:spPr>
          <a:xfrm>
            <a:off x="990691" y="2308321"/>
            <a:ext cx="7841673" cy="1152000"/>
          </a:xfrm>
        </p:spPr>
        <p:txBody>
          <a:bodyPr>
            <a:normAutofit fontScale="93704"/>
          </a:bodyPr>
          <a:lstStyle/>
          <a:p>
            <a:r>
              <a:rPr lang="zh-CN" altLang="en-US"/>
              <a:t>旅游推广策划的策略与技巧</a:t>
            </a:r>
            <a:endParaRPr lang="zh-CN" altLang="en-US"/>
          </a:p>
        </p:txBody>
      </p:sp>
      <p:sp>
        <p:nvSpPr>
          <p:cNvPr id="1049232"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03</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https://d.book118.com/868103131142006036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147"/>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4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a*1"/>
  <p:tag name="KSO_WM_UNIT_INDEX" val="1"/>
  <p:tag name="KSO_WM_UNIT_ISCONTENTSTITLE" val="0"/>
  <p:tag name="KSO_WM_UNIT_ISNUMDGMTITLE" val="0"/>
  <p:tag name="KSO_WM_UNIT_LAYERLEVEL" val="1"/>
  <p:tag name="KSO_WM_UNIT_NOCLEAR" val="0"/>
  <p:tag name="KSO_WM_UNIT_PRESET_TEXT" val="单击此处添加文档"/>
  <p:tag name="KSO_WM_UNIT_TYPE" val="a"/>
  <p:tag name="KSO_WM_UNIT_VALUE" val="30"/>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1"/>
  <p:tag name="KSO_WM_UNIT_INDEX" val="1"/>
  <p:tag name="KSO_WM_UNIT_LAYERLEVEL" val="1"/>
  <p:tag name="KSO_WM_UNIT_NOCLEAR" val="0"/>
  <p:tag name="KSO_WM_UNIT_PRESET_TEXT" val="YOUR LOGO"/>
  <p:tag name="KSO_WM_UNIT_SUBTYPE" val="g"/>
  <p:tag name="KSO_WM_UNIT_TYPE" val="f"/>
  <p:tag name="KSO_WM_UNIT_VALUE" val="96"/>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2"/>
  <p:tag name="KSO_WM_UNIT_INDEX" val="2"/>
  <p:tag name="KSO_WM_UNIT_LAYERLEVEL" val="1"/>
  <p:tag name="KSO_WM_UNIT_NOCLEAR" val="0"/>
  <p:tag name="KSO_WM_UNIT_PRESET_TEXT" val="汇报人：WPS"/>
  <p:tag name="KSO_WM_UNIT_SUBTYPE" val="b"/>
  <p:tag name="KSO_WM_UNIT_TYPE" val="f"/>
  <p:tag name="KSO_WM_UNIT_VALUE" val="21"/>
</p:tagLst>
</file>

<file path=ppt/tags/tag68.xml><?xml version="1.0" encoding="utf-8"?>
<p:tagLst xmlns:p="http://schemas.openxmlformats.org/presentationml/2006/main">
  <p:tag name="KSO_WM_BEAUTIFY_FLAG" val="#wm#"/>
  <p:tag name="KSO_WM_SLIDE_ID" val="custom20230997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7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3_1"/>
  <p:tag name="KSO_WM_UNIT_INDEX" val="1_3_1"/>
  <p:tag name="KSO_WM_UNIT_LAYERLEVEL" val="1_1_1"/>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4_1"/>
  <p:tag name="KSO_WM_UNIT_INDEX" val="1_4_1"/>
  <p:tag name="KSO_WM_UNIT_LAYERLEVEL" val="1_1_1"/>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5_1"/>
  <p:tag name="KSO_WM_UNIT_INDEX" val="1_5_1"/>
  <p:tag name="KSO_WM_UNIT_LAYERLEVEL" val="1_1_1"/>
  <p:tag name="KSO_WM_UNIT_SUBTYPE" val="d"/>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5_1"/>
  <p:tag name="KSO_WM_UNIT_INDEX" val="1_5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i*1_1"/>
  <p:tag name="KSO_WM_UNIT_INDEX" val="1_1"/>
  <p:tag name="KSO_WM_UNIT_LAYERLEVEL" val="1_1"/>
  <p:tag name="KSO_WM_UNIT_TYPE" val="l_i"/>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1_1"/>
  <p:tag name="KSO_WM_UNIT_INDEX" val="1_1_1"/>
  <p:tag name="KSO_WM_UNIT_LAYERLEVEL" val="1_1_1"/>
  <p:tag name="KSO_WM_UNIT_SUBTYPE" val="d"/>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2_1"/>
  <p:tag name="KSO_WM_UNIT_INDEX" val="1_2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i*1_2"/>
  <p:tag name="KSO_WM_UNIT_INDEX" val="1_2"/>
  <p:tag name="KSO_WM_UNIT_LAYERLEVEL" val="1_1"/>
  <p:tag name="KSO_WM_UNIT_TYPE" val="l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i*1_3"/>
  <p:tag name="KSO_WM_UNIT_INDEX" val="1_3"/>
  <p:tag name="KSO_WM_UNIT_LAYERLEVEL" val="1_1"/>
  <p:tag name="KSO_WM_UNIT_TYPE" val="l_i"/>
</p:tagLst>
</file>

<file path=ppt/tags/tag84.xml><?xml version="1.0" encoding="utf-8"?>
<p:tagLst xmlns:p="http://schemas.openxmlformats.org/presentationml/2006/main">
  <p:tag name="KSO_WM_BEAUTIFY_FLAG" val="#wm#"/>
  <p:tag name="KSO_WM_DIAGRAM_GROUP_CODE" val="l1-1"/>
  <p:tag name="KSO_WM_SLIDE_DIAGTYPE" val="l"/>
  <p:tag name="KSO_WM_SLIDE_ID" val="custom20230997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1"/>
  <p:tag name="KSO_WM_UNIT_TYPE" val="e"/>
  <p:tag name="KSO_WM_UNIT_VALUE" val="13"/>
</p:tagLst>
</file>

<file path=ppt/tags/tag87.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2"/>
  <p:tag name="KSO_WM_UNIT_TYPE" val="e"/>
  <p:tag name="KSO_WM_UNIT_VALUE" val="13"/>
</p:tagLst>
</file>

<file path=ppt/tags/tag133.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46}"/>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46}"/>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46}"/>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46}"/>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46}"/>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46}"/>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46}"/>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46}"/>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3"/>
  <p:tag name="KSO_WM_UNIT_TYPE" val="e"/>
  <p:tag name="KSO_WM_UNIT_VALUE" val="13"/>
</p:tagLst>
</file>

<file path=ppt/tags/tag156.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5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123">
      <a:dk1>
        <a:srgbClr val="000000"/>
      </a:dk1>
      <a:lt1>
        <a:srgbClr val="FFFFFF"/>
      </a:lt1>
      <a:dk2>
        <a:srgbClr val="02202B"/>
      </a:dk2>
      <a:lt2>
        <a:srgbClr val="EBFFFF"/>
      </a:lt2>
      <a:accent1>
        <a:srgbClr val="34FEC3"/>
      </a:accent1>
      <a:accent2>
        <a:srgbClr val="0AE8A9"/>
      </a:accent2>
      <a:accent3>
        <a:srgbClr val="19F0DE"/>
      </a:accent3>
      <a:accent4>
        <a:srgbClr val="19CFF0"/>
      </a:accent4>
      <a:accent5>
        <a:srgbClr val="3FABF8"/>
      </a:accent5>
      <a:accent6>
        <a:srgbClr val="3493FE"/>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微软雅黑</vt:lpstr>
      <vt:lpstr>Calibri Light</vt:lpstr>
      <vt:lpstr>+中文标题</vt:lpstr>
      <vt:lpstr>Wingdings</vt:lpstr>
      <vt:lpstr>Office Theme</vt:lpstr>
      <vt:lpstr>旅游推广策划案例分析</vt:lpstr>
      <vt:lpstr>目录</vt:lpstr>
      <vt:lpstr>旅游推广策划概述</vt:lpstr>
      <vt:lpstr>旅游推广策划的定义</vt:lpstr>
      <vt:lpstr>旅游推广策划的重要性</vt:lpstr>
      <vt:lpstr>旅游推广策划的步骤</vt:lpstr>
      <vt:lpstr>旅游推广策划案例分析</vt:lpstr>
      <vt:lpstr>目的地推广案例</vt:lpstr>
      <vt:lpstr>旅游节庆活动策划案例</vt:lpstr>
      <vt:lpstr>旅游产品营销策划案例</vt:lpstr>
      <vt:lpstr>旅游推广策划的策略与技巧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2024-09-16T13:01:30.190</cp:lastPrinted>
  <dcterms:created xsi:type="dcterms:W3CDTF">2024-09-16T05:01:30Z</dcterms:created>
  <dcterms:modified xsi:type="dcterms:W3CDTF">2024-09-16T05:01:32Z</dcterms:modified>
</cp:coreProperties>
</file>