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E27F1-2F6B-4C5F-A515-E284DA683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F5026-B0F8-4282-B3B5-09A07E333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B0DEE-0982-49A6-85B7-C781C40BE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37585-2266-4D0F-8BF0-B5C3C0276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D0274E-4BE8-45E7-863B-8C08C0637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3224B-7340-405E-9991-089F679F3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1AE04B-2DD1-4443-BD48-D51801982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3A578-8F81-4CDD-B81A-3589AC258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653AA-1DE3-4DE6-ABFB-6A1756CB7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16F13-C2D8-479F-99B3-DC4A9E3E2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93910-1E3E-47B6-9ECF-4BC1B4213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04025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腾讯智慧校园解决方案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智慧校园概述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教育教学应用创新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管理服务智能化升级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家校互动平台搭建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未来发展规划与合作机会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智慧校园概述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智慧校园是指运用云计算、物联网、大数据、人工智能等信息技术手段，对校园教学、科研、管理、生活等各个方面进行智能化改造和升级，实现教育信息化和现代化的新型校园形态。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随着技术的不断发展和应用，智慧校园正朝着更加智能化、个性化、服务化、协同化的方向发展，为师生提供更加便捷、高效、安全、舒适的学习和生活环境。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腾讯智慧校园致力于通过技术手段，推动校园数字化转型，提升校园管理效率和服务水平，打造智慧教育新生态。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腾讯智慧校园作为腾讯在教育领域的重要布局，将充分发挥腾讯在云计算、大数据、人工智能等方面的技术优势，为校园提供全面、智能的解决方案和服务。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腾讯智慧校园战略定位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腾讯智慧校园的核心价值在于通过技术手段，实现校园资源的优化配置和高效利用，提升教学质量和管理效率，促进教育公平和可持续发展。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核心价值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智慧校园拥有强大的技术团队和丰富的实践经验，能够根据不同校园的需求和特点，提供个性化的解决方案和服务。同时，腾讯智慧校园还具备高效、稳定、安全的技术平台和完善的售后服务体系，为校园提供全方位的支持和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构建高速、稳定、安全的校园网络，实现无死角全覆盖，满足师生在线学习、科研、办公等需求。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全覆盖高速网络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网络优化与加速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340" r="233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采用先进的网络优化技术，提升网络传输效率，降低网络延迟，提高师生网络使用体验。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建立完善的网络安全保障体系，包括防火墙、入侵检测、病毒防护等，确保校园网络安全稳定运行。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校园网络覆盖及优化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部署各类智能感知设备，如智能照明、智能空调、智能门锁等，实现校园环境及设备的智能化管理。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智能感知设备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通过物联网技术收集各类设备数据，进行实时分析处理，为校园管理提供数据支持。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实现对校园内各类设备的远程监控和控制，提高管理效率，降低运维成本。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远程监控与控制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047" b="150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358" b="173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云计算服务支持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云计算基础设施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提供高性能的云计算基础设施，包括计算、存储、网络等资源，满足校园各类业务需求。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云服务平台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搭建云服务平台，提供软件开发、数据分析、人工智能等云服务，支持校园创新应用发展。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严格遵守数据安全和隐私保护相关法规和标准，确保师生个人信息安全。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教育教学应用创新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跨平台资源互通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实现不同平台和系统间的教育资源互通，提高教育资源的利用效率和便捷性。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构建统一教育资源平台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整合各类优质教育资源，形成资源丰富、更新及时、使用便捷的教育资源库。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教育资源共建共享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鼓励师生共同参与教育资源的建设和分享，促进教育资源的动态更新和持续优化。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在线教育资源整合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收集学生的学习数据，运用大数据和人工智能技术进行分析和挖掘，为每个学生提供个性化的学习建议。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根据学生的兴趣、能力和需求，为其推荐合适的学习资源和课程，提高学习的针对性和有效性。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个性化学习资源推荐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根据学生的学习进度和反馈，动态调整学习计划和路径，确保每个学生都能够获得最佳的学习体验和成果。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学习路径规划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个性化学习路径规划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https://d.book118.com/868104025014006036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2024-09-15T05:42:55.961</cp:lastPrinted>
  <dcterms:created xsi:type="dcterms:W3CDTF">2024-09-14T21:42:55Z</dcterms:created>
  <dcterms:modified xsi:type="dcterms:W3CDTF">2024-09-14T21:42:57Z</dcterms:modified>
</cp:coreProperties>
</file>