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464F7-6B87-42BF-8ED2-A2DC8CABC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12EC9-2142-485D-822E-720FAF34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F38BF-0138-420A-9543-F14038CA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63BA0-B4D3-4C5C-8CAB-47FB2EAD4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E0165-BF91-4684-BE74-C8818FA80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DC312-D8DB-45E1-B890-AACA9154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EB598-BB9E-409D-A82D-1356A049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36ED0-D341-41B7-ABCF-2EBA3E96B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0CB02-8DF7-489E-BB2B-CB6931368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ECD3B-3AA3-48F3-9409-B82D99B62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A5DFA-4134-4122-BE44-A07CC1F3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407007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医院重点学科建设实施方案的学科建设与大数据应用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大数据在医院重点学科建设中的应用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大数据在医院重点学科建设中的实施策略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9" r="3101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医学发展与科技进步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随着医学领域的不断发展和科技的进步，医院重点学科建设成为了提升医疗水平和服务质量的关键。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学科交叉与融合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现代医学越来越强调学科之间的交叉与融合，通过多学科协作，提高诊疗效率和准确性。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适应医疗市场需求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随着医疗市场的不断变化和患者需求的提高，医院需要不断优化学科结构，提升学科竞争力。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通过引进高端人才、加强科研合作、优化教学资源等方式，提升学科的学术水平和行业影响力。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完善学科体系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构建完善的学科体系，包括基础医学、临床医学、转化医学等多个领域，实现学科之间的有机衔接。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重视人才培养和梯队建设，通过多种形式的培养和激励机制，培养一批高水平的医学人才。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 charset="-122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医疗数据整合与分析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利用大数据技术整合和分析海量的医疗数据，挖掘数据中的潜在价值，为临床决策和科研提供支持。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个性化医疗服务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基于大数据分析结果，为患者提供个性化的诊疗方案和健康管理计划，提高医疗服务的精准性和有效性。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医疗质量监控与评估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通过大数据分析，对医疗过程和质量进行实时监控和评估，及时发现问题并改进，提高医疗安全和服务质量。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预测与预防医学研究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利用大数据技术进行疾病预测和预防医学研究，为公共卫生政策制定和临床实践提供科学依据。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38" r="36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医院鼓励学科交叉融合，在多学科联合诊疗、综合救治等方面取得了显著成效。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学科门类齐全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医院拥有内、外、妇、儿等临床一级学科，以及影像医学、检验医学等医技学科，学科门类齐全。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重点学科突出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医院在心血管内科、神经外科、肿瘤学等若干领域形成了明显的优势和特色。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学科设置及布局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高水平学科带头人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医院拥有一批在国内外享有盛誉的学科带头人，具备较高的学术水平和丰富的临床经验。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优秀团队支持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医院重视团队建设，形成了以学科带头人为核心，中青年骨干为主体的优秀团队。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人才梯队建设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医院注重人才梯队建设，通过引进、培养等多种方式，不断优化人才结构。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学科带头人及团队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教学成果突出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医院承担着医学教育的重要任务，培养了大批优秀的医学人才，教学成果突出。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医院积极开展国内外学术交流与合作，与多个国际知名医疗机构建立了合作关系。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科研成果丰硕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医院在科研方面取得了显著成绩，承担了大量国家级、省部级科研项目，发表了大量高水平学术论文。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科研与教学成果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医院各学科发展不平衡，部分学科相对薄弱，需要进一步加强建设。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学科发展不平衡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医院在高层次人才和优秀青年人才方面相对缺乏，需要加强人才引进和培养工作。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人才队伍不足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医院在科研创新方面还存在一定不足，需要进一步提高科研水平和创新能力。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科研创新能力有待提升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医院在学科交叉融合方面还需要进一步深入探索和实践，以推动多学科联合诊疗和综合救治水平的提高。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学科交叉融合不够深入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大数据在医院重点学科建设中的应用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包括数据采集与预处理、数据存储与管理、数据处理与分析、数据可视化等技术。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大数据平台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提供数据采集、存储、处理、分析和可视化等功能的一体化平台。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大数据概述及技术支持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医疗科研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通过大数据分析，实现个性化诊疗和精准用药，提高治疗效果。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借助大数据和互联网技术，实现远程诊断和治疗，缓解医疗资源分布不均的问题。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利用大数据挖掘和分析技术，发现新的疾病治疗方法和药物作用机制。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通过大数据分析，监测和预测传染病等公共卫生事件，为政府决策提供支持。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大数据在医疗领域的应用案例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大数据对医院重点学科建设的影响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提升学科研究水平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通过大数据分析，挖掘疾病发生、发展和转归的规律，为学科研究提供新的思路和方法。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优化学科诊疗流程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借助大数据和人工智能技术，实现智能化诊断和治疗，提高诊疗效率和质量。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大数据涉及医学、生物学、计算机科学等多个学科领域，推动医院重点学科的交叉融合和创新发展。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培养学科创新人才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大数据技术的应用需要具备统计学、医学、信息学等学科背景和技能的复合型人才，推动医院重点学科的人才培养和队伍建设。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https://d.book118.com/868104070071006043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2024-09-23T03:05:47.735</cp:lastPrinted>
  <dcterms:created xsi:type="dcterms:W3CDTF">2024-09-22T19:05:47Z</dcterms:created>
  <dcterms:modified xsi:type="dcterms:W3CDTF">2024-09-22T19:05:49Z</dcterms:modified>
</cp:coreProperties>
</file>