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5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2BD3D-B3EE-44B3-BA0D-25955814A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08FB9-085E-44E4-BCE2-F227C3C25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0BD55-856B-4162-8A04-C26FB047A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E65416-529E-478B-A039-2723740BC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00DAFC-1C2F-4087-BFEA-AD839B134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E9C896-6CF2-46B7-890F-D9FE63549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8781A7-0F59-462D-B2EA-97A6C8683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0A7A95-1A3B-49BA-B3FE-D50045A5C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97E367-5B6A-4FCF-A49F-B580D4BEC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C3B48-59AC-4A45-8FB8-76C789B51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B97F2-662F-4CD5-86AC-81BC37C85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5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3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2" name="图片 11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9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11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8" name="图片 7" descr="图片包含 昆虫, 动物, 游戏机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7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6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61" name="图片 60" descr="不同颜色的花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34" name="图片 33" descr="不同颜色的花&#10;&#10;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3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1" name="图片 10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9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8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7" name="图片 6" descr="图片包含 昆虫, 动物, 游戏机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3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0" name="图片 9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9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11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8" name="图片 7" descr="图片包含 昆虫, 动物, 游戏机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7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uFillTx/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20" Type="http://schemas.openxmlformats.org/officeDocument/2006/relationships/tags" Target="../tags/tag195.xml" /><Relationship Id="rId21" Type="http://schemas.openxmlformats.org/officeDocument/2006/relationships/tags" Target="../tags/tag196.xml" /><Relationship Id="rId22" Type="http://schemas.openxmlformats.org/officeDocument/2006/relationships/tags" Target="../tags/tag19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tags" Target="../tags/tag198.xml" /><Relationship Id="rId20" Type="http://schemas.openxmlformats.org/officeDocument/2006/relationships/tags" Target="../tags/tag216.xml" /><Relationship Id="rId21" Type="http://schemas.openxmlformats.org/officeDocument/2006/relationships/tags" Target="../tags/tag217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15" Type="http://schemas.openxmlformats.org/officeDocument/2006/relationships/tags" Target="../tags/tag231.xml" /><Relationship Id="rId16" Type="http://schemas.openxmlformats.org/officeDocument/2006/relationships/tags" Target="../tags/tag232.xml" /><Relationship Id="rId17" Type="http://schemas.openxmlformats.org/officeDocument/2006/relationships/tags" Target="../tags/tag233.xml" /><Relationship Id="rId18" Type="http://schemas.openxmlformats.org/officeDocument/2006/relationships/tags" Target="../tags/tag234.xml" /><Relationship Id="rId19" Type="http://schemas.openxmlformats.org/officeDocument/2006/relationships/tags" Target="../tags/tag235.xml" /><Relationship Id="rId2" Type="http://schemas.openxmlformats.org/officeDocument/2006/relationships/tags" Target="../tags/tag218.xml" /><Relationship Id="rId20" Type="http://schemas.openxmlformats.org/officeDocument/2006/relationships/tags" Target="../tags/tag236.xml" /><Relationship Id="rId21" Type="http://schemas.openxmlformats.org/officeDocument/2006/relationships/tags" Target="../tags/tag237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0501604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家长会如何培养孩子的独立生活能力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WPS,a click to unlimited possibilities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WPS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2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5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家长会的重要性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9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0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706755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家长会如何培养孩子的独立生活能力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3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5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6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家长会的具体措施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7" name="圆角矩形 26"/>
          <p:cNvSpPr/>
          <p:nvPr>
            <p:custDataLst>
              <p:tags r:id="rId12"/>
            </p:custDataLst>
          </p:nvPr>
        </p:nvSpPr>
        <p:spPr>
          <a:xfrm>
            <a:off x="686879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8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146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9" name="TextBox 8"/>
          <p:cNvSpPr txBox="1"/>
          <p:nvPr>
            <p:custDataLst>
              <p:tags r:id="rId14"/>
            </p:custDataLst>
          </p:nvPr>
        </p:nvSpPr>
        <p:spPr>
          <a:xfrm>
            <a:off x="7766050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家长会的注意事项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80" name="圆角矩形 79"/>
          <p:cNvSpPr/>
          <p:nvPr>
            <p:custDataLst>
              <p:tags r:id="rId15"/>
            </p:custDataLst>
          </p:nvPr>
        </p:nvSpPr>
        <p:spPr>
          <a:xfrm>
            <a:off x="396938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81" name="对角圆角矩形 80"/>
          <p:cNvSpPr/>
          <p:nvPr>
            <p:custDataLst>
              <p:tags r:id="rId16"/>
            </p:custDataLst>
          </p:nvPr>
        </p:nvSpPr>
        <p:spPr>
          <a:xfrm flipH="1">
            <a:off x="374205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82" name="TextBox 8"/>
          <p:cNvSpPr txBox="1"/>
          <p:nvPr>
            <p:custDataLst>
              <p:tags r:id="rId17"/>
            </p:custDataLst>
          </p:nvPr>
        </p:nvSpPr>
        <p:spPr>
          <a:xfrm>
            <a:off x="4866640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总结与展望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家长会的重要性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家长会是培养孩子独立生活能力的关键环节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家长会是家长了解孩子在学校的表现和学习情况的重要途径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家长会可以帮助家长了解孩子的兴趣爱好和特长，从而更好地培养孩子的独立生活能力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家长会可以促进家长与老师的沟通和合作，共同为孩子创造更好的成长环境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家长会可以激发孩子的自信心和自尊心，从而更好地培养孩子的独立生活能力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家长会可以帮助家长了解孩子的生活习惯和个性特点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家长会可以帮助家长了解孩子的社交能力和人际关系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家长会可以让家长了解孩子的兴趣爱好和特长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家长会是家长了解孩子在学校表现的重要途径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家长会可以让家长了解孩子的学习习惯和成绩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家长会可以促进家长与孩子之间的沟通和互动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家长会是家长了解孩子在学校表现的机会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家长会可以促进家长与孩子之间的交流和沟通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家长会可以增强家长对孩子的关心和支持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家长会可以帮助家长更好地了解孩子的需求和问题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家长会如何培养孩子的独立生活能力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家长会可以培养孩子的自主性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家长应该尊重孩子的选择和决定，让孩子自己解决问题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家长应该让孩子参与家庭决策，让孩子感受到自己的价值和重要性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家长应该培养孩子的时间管理能力，让孩子学会合理安排自己的时间和生活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家长应该鼓励孩子尝试新事物，培养孩子的创新精神和探索精神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家长会可以培养孩子的自理能力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家长应该让孩子自己做家务，如洗衣服、做饭等，以提高孩子的自理能力。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家长应该让孩子自己安排时间，如制定学习计划、作息时间等，以提高孩子的时间管理能力。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家长应该让孩子自己承担责任，如让孩子自己承担错误、失败等后果，以提高孩子的责任感。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家长应该鼓励孩子自己解决问题，如遇到难题时，让孩子自己思考解决方案，以提高孩子的独立思考能力。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家长会可以培养孩子的自我保护能力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教育孩子识别危险情况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教育孩子如何保护自己的身体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教育孩子如何应对网络诈骗和网络欺凌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教育孩子如何应对陌生人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家长会可以培养孩子的社交能力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家长可以鼓励孩子参加社交活动，如学校社团、社区活动等，以增强孩子的社交能力。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家长可以教导孩子基本的社交技巧，如倾听、表达、合作等，以帮助孩子更好地与他人交流。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家长可以鼓励孩子与不同年龄、背景的人交往，以拓宽孩子的社交圈子。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家长可以关注孩子的社交需求，如友谊、归属感等，以帮助孩子建立健康的人际关系。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家长会的具体措施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https://d.book118.com/868105016047006024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&#10;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&#10;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5_1"/>
  <p:tag name="KSO_WM_UNIT_INDEX" val="1_5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41.xml><?xml version="1.0" encoding="utf-8"?>
<p:tagLst xmlns:p="http://schemas.openxmlformats.org/presentationml/2006/main">
  <p:tag name="KSO_WM_TEMPLATE_CATEGORY" val="custom"/>
  <p:tag name="KSO_WM_TEMPLATE_INDEX" val="2023091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76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7.xml><?xml version="1.0" encoding="utf-8"?>
<p:tagLst xmlns:p="http://schemas.openxmlformats.org/presentationml/2006/main">
  <p:tag name="KSO_WM_TEMPLATE_CATEGORY" val="custom"/>
  <p:tag name="KSO_WM_TEMPLATE_INDEX" val="2023091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52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wrap="square" rtlCol="0" anchor="ctr">
        <a:noAutofit/>
      </a:bodyPr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仿宋</vt:lpstr>
      <vt:lpstr>Calibri Light</vt:lpstr>
      <vt:lpstr>宋体</vt:lpstr>
      <vt:lpstr>Office Theme</vt:lpstr>
      <vt:lpstr>家长会如何培养孩子的独立生活能力</vt:lpstr>
      <vt:lpstr>目录</vt:lpstr>
      <vt:lpstr>家长会的重要性</vt:lpstr>
      <vt:lpstr>家长会是培养孩子独立生活能力的关键环节</vt:lpstr>
      <vt:lpstr>家长会可以帮助家长了解孩子的生活习惯和个性特点</vt:lpstr>
      <vt:lpstr>家长会可以促进家长与孩子之间的沟通和互动</vt:lpstr>
      <vt:lpstr>家长会如何培养孩子的独立生活能力</vt:lpstr>
      <vt:lpstr>家长会可以培养孩子的自主性</vt:lpstr>
      <vt:lpstr>家长会可以培养孩子的自理能力</vt:lpstr>
      <vt:lpstr>家长会可以培养孩子的自我保护能力</vt:lpstr>
      <vt:lpstr>家长会可以培养孩子的社交能力</vt:lpstr>
      <vt:lpstr>家长会的具体措施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2024-08-31T10:41:16.192</cp:lastPrinted>
  <dcterms:created xsi:type="dcterms:W3CDTF">2024-08-31T02:41:16Z</dcterms:created>
  <dcterms:modified xsi:type="dcterms:W3CDTF">2024-08-31T02:41:18Z</dcterms:modified>
</cp:coreProperties>
</file>