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82450-8A6F-4DBD-9384-00D82D1CB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00AB0-9AC4-4449-8D32-A141E713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CF605-6D02-46D1-B059-6A88AECB4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920F9-2761-4D57-A057-EE9C44F87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0E88C3-5240-409A-9481-AB01A4A7E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75D92C-849E-4372-8B6A-8A0164D17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B62E0-A6F6-48B6-B42D-BC470E2B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72261-8E3F-40CD-BA0F-7E8278B58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B2194-9683-4702-A576-53762FA5D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AD6A1-BD79-4826-9D4E-125FF7B01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1C2B7-047C-4116-BD03-02329C0A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5055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《价格谈判技巧》ppt课件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价格谈判中的心理战术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价格谈判实战案例分析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价格谈判是指在商业交易中，买卖双方就商品或服务的价格进行协商和谈判的过程。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价格谈判是商业交易中不可或缺的一环，它涉及到买卖双方的经济利益和商业目标，因此需要运用各种技巧和策略来达成共识。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价格谈判的定义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价格谈判对于商业交易的成功至关重要，它不仅影响双方的利润，还关系到双方的市场地位和长期合作关系。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在商业交易中，价格通常是双方关注的核心问题，因此价格谈判的成功与否往往决定了整个交易的成败。通过有效的价格谈判，企业可以降低成本、提高利润，同时建立稳定的供应或销售渠道。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41" r="33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价格谈判的重要性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在价格谈判中，应遵循公平、合理、灵活和诚信等基本原则，以确保谈判的顺利进行和达成双赢的结果。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公平原则要求双方在谈判中地位平等，合理原则要求双方充分考虑对方利益，灵活原则要求双方灵活运用各种技巧和策略，诚信原则要求双方遵守承诺和信任。这些原则是价格谈判成功的基石。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价格谈判的基本原则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通过市场调研、行业报告、竞争对手分析等途径，了解市场趋势和对手的定价策略。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分析对手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研究对手的产品特点、市场定位、客户群体等，以便更好地制定应对策略。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深入了解客户的实际需求和购买动机，以便在谈判中更好地满足客户。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了解市场和对手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准确核算产品或服务的成本，为制定合理的报价提供基础。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根据产品或服务的市场定位，制定相应的报价策略。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根据谈判进展和对手的反应，灵活调整报价策略。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制定合理的报价策略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使用适当的谈判技巧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掌握主动权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在谈判中保持主动，提出建设性的意见和方案，引导谈判进程。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善于倾听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认真倾听对方的意见和需求，以便更好地回应和满足对方。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在谈判中坚持自己的原则和底线，避免做出不必要的让步。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在让步前要充分考虑对方的反应和自己的利益，有计划地做出让步。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有计划让步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让步要适度，避免过度让步导致利益受损。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适度让步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让步前要明确让步的价值和意义，确保让步能够换取对方的相应回报。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让步要有价值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掌握让步的艺术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https://d.book118.com/868105055042006034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2024-09-12T15:44:55.524</cp:lastPrinted>
  <dcterms:created xsi:type="dcterms:W3CDTF">2024-09-12T07:44:55Z</dcterms:created>
  <dcterms:modified xsi:type="dcterms:W3CDTF">2024-09-12T07:44:57Z</dcterms:modified>
</cp:coreProperties>
</file>