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6AE1A-0C7E-46E3-AEB1-57459212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DC88A-B630-4D19-87E5-62C28F71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A4C7F-01C0-4A39-A3EA-F9E617ED9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82F3D-14F7-4E4D-A7D7-108ACCA5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73C7E-2050-44E6-B87C-78657787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BD459-17F4-4AC8-B6A7-B98B425D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56846-050A-4E7B-ADD1-8BAB2AE5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5D49-1733-4BA8-961F-8470E967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B3D35-0A7A-440C-9FAE-9ADC03EB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1AC8A-C9F1-4CCB-BFE8-0A953DD30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30343-CEE2-46D2-8E21-B8042EBC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506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缺血的护理常规\n## 1.脑缺血的定义与病因\n### 1.1脑缺血的定义及其分类\n### 1.2脑缺血的常见病因及危险因素\n### 1.3脑缺血的发病机制与病理生理\n## 2.脑缺血的临床表现与诊断\n### 2.1脑缺血的典型症状与体征\n### 2.2脑缺血的辅助检查方法\n### 2.3脑缺血的诊断标准与鉴别诊断\n## 3.脑缺血的护理评估与分级\n### 3.1脑缺血的护理评估内容与方法\n### 3.2脑缺血的分级标准与护理措施\n### 3.3脑缺血的病情监测与护理记录\n## 4.脑缺血的药物治疗与护理\n### 4.1脑缺血的药物治疗原则与方法\n### 4.2脑缺血药物治疗的护理配合\n### 4.3脑缺血药物治疗的副作用观察与护理\n## 5.脑缺血的非药物治疗与护理\n### 5.1脑缺血的非药物治疗方法\n### 5.2脑缺血非药物治疗的护理配合\n### 5.3脑缺血非治疗的心理护理与康复指导\n## 6.脑缺血的并发症预防与护理\n### 6.1脑缺血的常见并发症及预防措施\n### 6.2脑缺血并发症的护理诊断与措施\n### 6.3脑缺血并发症的康复训练与护理\n## 7.脑缺血患者的健康教育与健康促进\n### 7.1脑缺血患者健康教育的内容与方法\n### 7.2脑缺血患者的健康促进策略\n### 7.3脑缺血患者的生活方式调整与护理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脑缺血的护理常规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脑缺血的定义与病因</a:t>
            </a:r>
            <a:endParaRPr/>
          </a:p>
        </p:txBody>
      </p:sp>
      <p:sp>
        <p:nvSpPr>
          <p:cNvPr id="11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脑缺血是指脑部供血不足导致的一系列症状和体征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根据病因和发病机制，脑缺血可分为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慢性脑缺血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急性脑缺血通常是由于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急性血管事件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导致的，如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慢性脑缺血通常是由于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慢性血管病变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导致的，如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脑缺血的分类还包括前循环缺血和后循环缺血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前循环缺血主要影响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大脑半球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的供血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后循环缺血主要影响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的供血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：血管壁上形成的脂肪性斑块，导致血管狭窄或堵塞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：长期高血压导致血管壁变薄，增加脑缺血的风险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：心脏疾病可能导致血栓形成，阻塞脑部供血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：糖尿病患者血管更容易受损，增加脑缺血的风险</a:t>
                </a:r>
                <a:endParaRPr/>
              </a:p>
            </p:txBody>
          </p:sp>
          <p:sp>
            <p:nvSpPr>
              <p:cNvPr id="2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脑缺血的常见病因包括：</a:t>
                </a:r>
                <a:endParaRPr/>
              </a:p>
            </p:txBody>
          </p:sp>
          <p:sp>
            <p:nvSpPr>
              <p:cNvPr id="2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：随着年龄的增长，脑缺血的风险增加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：有心血管疾病家族史的人更容易患脑缺血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：吸烟会破坏血管内皮，增加脑缺血的风险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：过量饮酒会导致血压升高，增加脑缺血的风险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：血脂过高会导致血管壁变厚，影响脑部供血</a:t>
                </a:r>
                <a:endParaRPr/>
              </a:p>
            </p:txBody>
          </p:sp>
          <p:sp>
            <p:nvSpPr>
              <p:cNvPr id="2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脑缺血的危险因素包括：</a:t>
                </a:r>
                <a:endParaRPr/>
              </a:p>
            </p:txBody>
          </p:sp>
          <p:sp>
            <p:nvSpPr>
              <p:cNvPr id="2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脑缺血的发病机制主要包括：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血管痉挛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：血管平滑肌收缩，导致血管狭窄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：血管内壁损伤，血小板聚集，形成血栓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栓塞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：血栓脱落，阻塞脑部供血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脑缺血的病理生理改变包括：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脑组织缺血缺氧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：导致脑细胞水肿、坏死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脑血流动力学改变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：脑血流速度减慢，导致脑组织缺血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神经递质代谢紊乱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：影响神经信号传递，导致神经系统功能异常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脑缺血的临床表现与诊断</a:t>
            </a:r>
            <a:endParaRPr/>
          </a:p>
        </p:txBody>
      </p:sp>
      <p:sp>
        <p:nvSpPr>
          <p:cNvPr id="28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脑缺血的典型症状包括：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：尤其是早晨醒来时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眩晕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：感觉头部或身体不平衡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：说话含糊不清或理解困难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：一侧肢体无力或麻木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：双眼视力下降或视野缺损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脑缺血的典型体征包括：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面部表情不对称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：一侧面部肌肉无力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肢体肌力减弱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：一侧肢体肌力降低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病理反射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：如巴宾斯基征阳性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脑缺血的典型症状与体征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脑缺血的辅助检查方法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脑缺血的辅助检查方法包括：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：如CT、MRI，了解脑部结构改变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脑血管检查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：如脑血管造影、颈部血管彩超，了解脑血管状况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：了解心脏功能，排除心源性脑缺血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：如血脂、血糖、凝血功能检查，了解危险因素</a:t>
            </a:r>
            <a:endParaRPr/>
          </a:p>
        </p:txBody>
      </p:sp>
      <p:pic>
        <p:nvPicPr>
          <p:cNvPr id="30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脑缺血的诊断标准：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根据病史和临床表现，结合辅助检查结果进行诊断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排除其他神经系统疾病，如脑炎、脑肿瘤等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脑缺血的鉴别诊断：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：起病急，症状重，有神经系统定位体征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：起病急，头痛、呕吐，有神经系统定位体征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帕金森病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：运动迟缓、震颤，无神经系统定位体征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脑缺血的护理评估与分级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脑缺血的护理评估内容：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：如血压、心率、呼吸、体温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：如头痛、眩晕、言语障碍、肢体无力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：如肺部感染、压疮、泌尿道感染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：如焦虑、抑郁、心理应对能力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脑缺血的护理评估方法：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：了解患者的起病经过、既往病史、家族史等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：观察患者的神经系统体征、生命体征等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：如影像学检查、心电图、血液检查等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脑缺血的分级标准：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根据病情严重程度，可分为轻度、中度、重度三级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脑缺血的护理措施：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轻度脑缺血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：加强健康教育，指导患者调整生活方式，控制危险因素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中度脑缺血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：实施药物治疗，密切观察病情变化，预防并发症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重度脑缺血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：加强护理，密切监测生命体征，实施并发症预防与护理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脑缺血的分级标准与护理措施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脑缺血的病情监测：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：定期测量血压、心率、呼吸、体温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：观察患者的头痛、眩晕、言语障碍等症状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：定期检查肺部、皮肤、泌尿道等部位，预防感染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脑缺血的护理记录：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：如血压、心率、呼吸、体温等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记录患者的神经系统症状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：如头痛、眩晕、言语障碍等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：如肺部感染、压疮、泌尿道感染等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：如焦虑、抑郁、心理应对能力等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脑缺血的病情监测与护理记录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脑缺血的药物治疗与护理</a:t>
            </a:r>
            <a:endParaRPr/>
          </a:p>
        </p:txBody>
      </p:sp>
      <p:sp>
        <p:nvSpPr>
          <p:cNvPr id="6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脑缺血的药物治疗原则与方法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脑缺血的药物治疗原则：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：如止痛、止晕、改善言语障碍等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：如抗高血压、抗糖尿病、抗高血脂等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抗栓治疗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：如抗血小板聚集、抗凝治疗等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脑缺血的药物治疗方法：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血管扩张剂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：如尼卡地平、硝酸甘油等，改善脑血流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：如华法林、阿司匹林等，预防血栓形成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降脂药物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：如他汀类药物，降低血脂，稳定斑块</a:t>
                </a:r>
                <a:endParaRPr/>
              </a:p>
            </p:txBody>
          </p:sp>
          <p:pic>
            <p:nvPicPr>
              <p:cNvPr id="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https://d.book118.com/868105063042006037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脑缺血的护理常规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2024-09-17T01:04:34.746</cp:lastPrinted>
  <dcterms:created xsi:type="dcterms:W3CDTF">2024-09-16T17:04:34Z</dcterms:created>
  <dcterms:modified xsi:type="dcterms:W3CDTF">2024-09-16T17:04:36Z</dcterms:modified>
</cp:coreProperties>
</file>