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1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67.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tags" Target="../tags/tag25.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3.xml"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65.xml" /><Relationship Id="rId10" Type="http://schemas.openxmlformats.org/officeDocument/2006/relationships/tags" Target="../tags/tag74.xml" /><Relationship Id="rId11" Type="http://schemas.openxmlformats.org/officeDocument/2006/relationships/slideMaster" Target="../slideMasters/slideMaster2.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tags" Target="../tags/tag71.xml" /><Relationship Id="rId8" Type="http://schemas.openxmlformats.org/officeDocument/2006/relationships/tags" Target="../tags/tag72.xml" /><Relationship Id="rId9" Type="http://schemas.openxmlformats.org/officeDocument/2006/relationships/tags" Target="../tags/tag7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00520F-2BB4-4CFC-9AC9-386B5BC68F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77F6DC-8773-4031-944A-1BB4B70D4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EBBA99-340D-4CC9-A7FA-101297B7B6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552493-ECB1-41F8-9811-BA575FDEBA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5769C3-EB9B-4A16-9AEF-956CDD2CCF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9808E8-C593-48EB-937A-147EB3781F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803357-0B60-4F86-BEAE-7A5E0B5856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D66DB6-2748-44BF-BD1F-3EB2ADBF84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D43D85-F4D1-4ADF-B609-5520AA671A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37F073-36F9-4340-9295-C0AFC9CA71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35CC78-71EA-426F-BDDD-615B1FF344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72" name="@path_Rectangle 25-2050&amp;12082"/>
          <p:cNvSpPr/>
          <p:nvPr userDrawn="1">
            <p:custDataLst>
              <p:tags r:id="rId1"/>
            </p:custDataLst>
          </p:nvPr>
        </p:nvSpPr>
        <p:spPr>
          <a:xfrm>
            <a:off x="822960" y="4736465"/>
            <a:ext cx="2670175" cy="604520"/>
          </a:xfrm>
          <a:prstGeom prst="roundRect">
            <a:avLst>
              <a:gd name="adj" fmla="val 50217"/>
            </a:avLst>
          </a:prstGeom>
          <a:solidFill>
            <a:schemeClr val="accent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4" name="@path_Ellipse 9 (Stroke)-2050&amp;12778"/>
          <p:cNvSpPr/>
          <p:nvPr userDrawn="1">
            <p:custDataLst>
              <p:tags r:id="rId2"/>
            </p:custDataLst>
          </p:nvPr>
        </p:nvSpPr>
        <p:spPr>
          <a:xfrm>
            <a:off x="9144000" y="0"/>
            <a:ext cx="3044952" cy="4014216"/>
          </a:xfrm>
          <a:custGeom>
            <a:rect l="l" t="t" r="r" b="b"/>
            <a:pathLst>
              <a:path w="3044952" h="4014216">
                <a:moveTo>
                  <a:pt x="694944" y="0"/>
                </a:moveTo>
                <a:cubicBezTo>
                  <a:pt x="576072" y="301752"/>
                  <a:pt x="512064" y="621792"/>
                  <a:pt x="512064" y="969264"/>
                </a:cubicBezTo>
                <a:cubicBezTo>
                  <a:pt x="512064" y="2368296"/>
                  <a:pt x="1645920" y="3502152"/>
                  <a:pt x="3044952" y="3502152"/>
                </a:cubicBezTo>
                <a:lnTo>
                  <a:pt x="3044952" y="4014216"/>
                </a:lnTo>
                <a:cubicBezTo>
                  <a:pt x="1362456" y="4014216"/>
                  <a:pt x="0" y="2651760"/>
                  <a:pt x="0" y="969264"/>
                </a:cubicBezTo>
                <a:cubicBezTo>
                  <a:pt x="0" y="630936"/>
                  <a:pt x="54864" y="301752"/>
                  <a:pt x="155448" y="0"/>
                </a:cubicBezTo>
                <a:lnTo>
                  <a:pt x="694944" y="0"/>
                </a:lnTo>
              </a:path>
            </a:pathLst>
          </a:custGeom>
          <a:solidFill>
            <a:schemeClr val="accent1">
              <a:alpha val="1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6" name="Ellipse 3 (Stroke)_#color-2050&amp;12715"/>
          <p:cNvSpPr/>
          <p:nvPr userDrawn="1">
            <p:custDataLst>
              <p:tags r:id="rId3"/>
            </p:custDataLst>
          </p:nvPr>
        </p:nvSpPr>
        <p:spPr>
          <a:xfrm>
            <a:off x="6184392" y="1938528"/>
            <a:ext cx="6007608" cy="4919472"/>
          </a:xfrm>
          <a:custGeom>
            <a:rect l="l" t="t" r="r" b="b"/>
            <a:pathLst>
              <a:path w="6007608" h="4919472">
                <a:moveTo>
                  <a:pt x="6007608" y="640080"/>
                </a:moveTo>
                <a:cubicBezTo>
                  <a:pt x="5394960" y="237744"/>
                  <a:pt x="4663440" y="0"/>
                  <a:pt x="3877056" y="0"/>
                </a:cubicBezTo>
                <a:cubicBezTo>
                  <a:pt x="1737360" y="0"/>
                  <a:pt x="0" y="1737360"/>
                  <a:pt x="0" y="3877056"/>
                </a:cubicBezTo>
                <a:cubicBezTo>
                  <a:pt x="0" y="4233672"/>
                  <a:pt x="45720" y="4581144"/>
                  <a:pt x="137160" y="4919472"/>
                </a:cubicBezTo>
                <a:lnTo>
                  <a:pt x="676656" y="4919472"/>
                </a:lnTo>
                <a:cubicBezTo>
                  <a:pt x="566928" y="4590288"/>
                  <a:pt x="512064" y="4233672"/>
                  <a:pt x="512064" y="3877056"/>
                </a:cubicBezTo>
                <a:cubicBezTo>
                  <a:pt x="512064" y="2011680"/>
                  <a:pt x="2011680" y="512064"/>
                  <a:pt x="3877056" y="512064"/>
                </a:cubicBezTo>
                <a:cubicBezTo>
                  <a:pt x="4681728" y="512064"/>
                  <a:pt x="5422392" y="795528"/>
                  <a:pt x="6007608" y="1271016"/>
                </a:cubicBezTo>
                <a:lnTo>
                  <a:pt x="6007608" y="640080"/>
                </a:lnTo>
              </a:path>
            </a:pathLst>
          </a:custGeom>
          <a:solidFill>
            <a:schemeClr val="accent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678" name="Ellipse 8 (Stroke)_#color-2050&amp;12718"/>
          <p:cNvSpPr/>
          <p:nvPr userDrawn="1">
            <p:custDataLst>
              <p:tags r:id="rId4"/>
            </p:custDataLst>
          </p:nvPr>
        </p:nvSpPr>
        <p:spPr>
          <a:xfrm>
            <a:off x="5312664" y="4581144"/>
            <a:ext cx="630936" cy="1984248"/>
          </a:xfrm>
          <a:custGeom>
            <a:rect l="l" t="t" r="r" b="b"/>
            <a:pathLst>
              <a:path w="630936" h="1984248">
                <a:moveTo>
                  <a:pt x="438912" y="9144"/>
                </a:moveTo>
                <a:cubicBezTo>
                  <a:pt x="576072" y="45720"/>
                  <a:pt x="658368" y="182880"/>
                  <a:pt x="621792" y="320040"/>
                </a:cubicBezTo>
                <a:cubicBezTo>
                  <a:pt x="512064" y="749808"/>
                  <a:pt x="475488" y="1216152"/>
                  <a:pt x="539496" y="1691640"/>
                </a:cubicBezTo>
                <a:cubicBezTo>
                  <a:pt x="557784" y="1828800"/>
                  <a:pt x="457200" y="1956816"/>
                  <a:pt x="320040" y="1975104"/>
                </a:cubicBezTo>
                <a:cubicBezTo>
                  <a:pt x="182880" y="1993392"/>
                  <a:pt x="54864" y="1901952"/>
                  <a:pt x="36576" y="1755648"/>
                </a:cubicBezTo>
                <a:cubicBezTo>
                  <a:pt x="-36576" y="1216152"/>
                  <a:pt x="0" y="685800"/>
                  <a:pt x="128016" y="192024"/>
                </a:cubicBezTo>
                <a:cubicBezTo>
                  <a:pt x="164592" y="54864"/>
                  <a:pt x="301752" y="-27432"/>
                  <a:pt x="438912" y="9144"/>
                </a:cubicBezTo>
              </a:path>
            </a:pathLst>
          </a:custGeom>
          <a:solidFill>
            <a:schemeClr val="accent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680" name="Ellipse 4 (Stroke)_#color_$accent2_$accent2-2050&amp;12721"/>
          <p:cNvSpPr/>
          <p:nvPr userDrawn="1">
            <p:custDataLst>
              <p:tags r:id="rId5"/>
            </p:custDataLst>
          </p:nvPr>
        </p:nvSpPr>
        <p:spPr>
          <a:xfrm>
            <a:off x="6739128" y="1947672"/>
            <a:ext cx="5449824" cy="2194560"/>
          </a:xfrm>
          <a:custGeom>
            <a:rect l="l" t="t" r="r" b="b"/>
            <a:pathLst>
              <a:path w="5449824" h="2194560">
                <a:moveTo>
                  <a:pt x="5449824" y="640080"/>
                </a:moveTo>
                <a:lnTo>
                  <a:pt x="5449824" y="1280160"/>
                </a:lnTo>
                <a:cubicBezTo>
                  <a:pt x="4864608" y="795528"/>
                  <a:pt x="4123944" y="512064"/>
                  <a:pt x="3310128" y="512064"/>
                </a:cubicBezTo>
                <a:cubicBezTo>
                  <a:pt x="2112264" y="512064"/>
                  <a:pt x="1060704" y="1133856"/>
                  <a:pt x="466344" y="2075688"/>
                </a:cubicBezTo>
                <a:cubicBezTo>
                  <a:pt x="393192" y="2194560"/>
                  <a:pt x="237744" y="2221992"/>
                  <a:pt x="118872" y="2148840"/>
                </a:cubicBezTo>
                <a:cubicBezTo>
                  <a:pt x="0" y="2075688"/>
                  <a:pt x="-36576" y="1920240"/>
                  <a:pt x="36576" y="1801368"/>
                </a:cubicBezTo>
                <a:cubicBezTo>
                  <a:pt x="722376" y="722376"/>
                  <a:pt x="1929384" y="0"/>
                  <a:pt x="3310128" y="0"/>
                </a:cubicBezTo>
                <a:cubicBezTo>
                  <a:pt x="4096512" y="0"/>
                  <a:pt x="4837176" y="237744"/>
                  <a:pt x="5449824" y="640080"/>
                </a:cubicBezTo>
              </a:path>
            </a:pathLst>
          </a:custGeom>
          <a:gradFill>
            <a:gsLst>
              <a:gs pos="0">
                <a:schemeClr val="accent1">
                  <a:lumMod val="75000"/>
                  <a:alpha val="70000"/>
                </a:schemeClr>
              </a:gs>
              <a:gs pos="70313">
                <a:schemeClr val="accent2">
                  <a:alpha val="0"/>
                </a:schemeClr>
              </a:gs>
            </a:gsLst>
            <a:lin ang="74674" scaled="0"/>
          </a:gra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682" name="Ellipse 10 (Stroke)_#color-2050&amp;12724"/>
          <p:cNvSpPr/>
          <p:nvPr userDrawn="1">
            <p:custDataLst>
              <p:tags r:id="rId6"/>
            </p:custDataLst>
          </p:nvPr>
        </p:nvSpPr>
        <p:spPr>
          <a:xfrm>
            <a:off x="0" y="0"/>
            <a:ext cx="1746504" cy="1655064"/>
          </a:xfrm>
          <a:custGeom>
            <a:rect l="l" t="t" r="r" b="b"/>
            <a:pathLst>
              <a:path w="1746504" h="1655064">
                <a:moveTo>
                  <a:pt x="0" y="1133856"/>
                </a:moveTo>
                <a:cubicBezTo>
                  <a:pt x="384048" y="1051560"/>
                  <a:pt x="731520" y="841248"/>
                  <a:pt x="978408" y="502920"/>
                </a:cubicBezTo>
                <a:cubicBezTo>
                  <a:pt x="1088136" y="347472"/>
                  <a:pt x="1170432" y="173736"/>
                  <a:pt x="1216152" y="0"/>
                </a:cubicBezTo>
                <a:lnTo>
                  <a:pt x="1746504" y="0"/>
                </a:lnTo>
                <a:cubicBezTo>
                  <a:pt x="1682496" y="274320"/>
                  <a:pt x="1563624" y="548640"/>
                  <a:pt x="1389888" y="795528"/>
                </a:cubicBezTo>
                <a:cubicBezTo>
                  <a:pt x="1042416" y="1271016"/>
                  <a:pt x="539496" y="1563624"/>
                  <a:pt x="0" y="1655064"/>
                </a:cubicBezTo>
                <a:lnTo>
                  <a:pt x="0" y="1133856"/>
                </a:lnTo>
              </a:path>
            </a:pathLst>
          </a:custGeom>
          <a:solidFill>
            <a:schemeClr val="accent1">
              <a:alpha val="1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684" name="标题 1"/>
          <p:cNvSpPr>
            <a:spLocks noGrp="1"/>
          </p:cNvSpPr>
          <p:nvPr>
            <p:ph type="ctrTitle"/>
            <p:custDataLst>
              <p:tags r:id="rId7"/>
            </p:custDataLst>
          </p:nvPr>
        </p:nvSpPr>
        <p:spPr>
          <a:xfrm>
            <a:off x="873125" y="2501900"/>
            <a:ext cx="5765800" cy="2076450"/>
          </a:xfrm>
        </p:spPr>
        <p:txBody>
          <a:bodyPr wrap="square" anchor="t">
            <a:normAutofit/>
          </a:bodyPr>
          <a:lstStyle>
            <a:lvl1pPr algn="l">
              <a:lnSpc>
                <a:spcPct val="100000"/>
              </a:lnSpc>
              <a:defRPr sz="4800">
                <a:solidFill>
                  <a:schemeClr val="tx1"/>
                </a:solidFill>
                <a:latin typeface="+mj-ea"/>
                <a:ea typeface="+mj-ea"/>
              </a:defRPr>
            </a:lvl1pPr>
          </a:lstStyle>
          <a:p>
            <a:r>
              <a:rPr lang="zh-CN" altLang="en-US"/>
              <a:t>单击此处编辑母版标题样式</a:t>
            </a:r>
            <a:endParaRPr lang="zh-CN" altLang="en-US"/>
          </a:p>
        </p:txBody>
      </p:sp>
      <p:sp>
        <p:nvSpPr>
          <p:cNvPr id="1048686" name="副标题 2"/>
          <p:cNvSpPr>
            <a:spLocks noGrp="1"/>
          </p:cNvSpPr>
          <p:nvPr>
            <p:ph type="subTitle" idx="1" hasCustomPrompt="1"/>
            <p:custDataLst>
              <p:tags r:id="rId8"/>
            </p:custDataLst>
          </p:nvPr>
        </p:nvSpPr>
        <p:spPr>
          <a:xfrm>
            <a:off x="882650" y="1527175"/>
            <a:ext cx="8039100" cy="819785"/>
          </a:xfrm>
        </p:spPr>
        <p:txBody>
          <a:bodyPr wrap="square" anchor="b">
            <a:normAutofit/>
          </a:bodyPr>
          <a:lstStyle>
            <a:lvl1pPr marL="0" indent="0" algn="l">
              <a:lnSpc>
                <a:spcPct val="100000"/>
              </a:lnSpc>
              <a:buNone/>
              <a:defRPr sz="2800">
                <a:solidFill>
                  <a:schemeClr val="accent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048688"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10"/>
            </p:custDataLst>
          </p:nvPr>
        </p:nvSpPr>
        <p:spPr/>
        <p:txBody>
          <a:bodyPr>
            <a:normAutofit/>
          </a:bodyPr>
          <a:lstStyle/>
          <a:p>
            <a:endParaRPr lang="zh-CN" altLang="en-US"/>
          </a:p>
        </p:txBody>
      </p:sp>
      <p:sp>
        <p:nvSpPr>
          <p:cNvPr id="1048692" name="灯片编号占位符 5"/>
          <p:cNvSpPr>
            <a:spLocks noGrp="1"/>
          </p:cNvSpPr>
          <p:nvPr>
            <p:ph type="sldNum" sz="quarter" idx="12"/>
            <p:custDataLst>
              <p:tags r:id="rId11"/>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694" name="署名占位符 10"/>
          <p:cNvSpPr>
            <a:spLocks noGrp="1"/>
          </p:cNvSpPr>
          <p:nvPr>
            <p:ph type="body" sz="quarter" idx="17" hasCustomPrompt="1"/>
            <p:custDataLst>
              <p:tags r:id="rId12"/>
            </p:custDataLst>
          </p:nvPr>
        </p:nvSpPr>
        <p:spPr>
          <a:xfrm>
            <a:off x="838200" y="4733925"/>
            <a:ext cx="2654935" cy="606425"/>
          </a:xfrm>
        </p:spPr>
        <p:txBody>
          <a:bodyPr wrap="square" anchor="ctr">
            <a:normAutofit/>
          </a:bodyPr>
          <a:lstStyle>
            <a:lvl1pPr marL="0" indent="0" algn="ctr">
              <a:lnSpc>
                <a:spcPct val="100000"/>
              </a:lnSpc>
              <a:buNone/>
              <a:defRPr sz="2400">
                <a:solidFill>
                  <a:schemeClr val="lt1">
                    <a:lumMod val="100000"/>
                  </a:schemeClr>
                </a:solidFill>
              </a:defRPr>
            </a:lvl1pPr>
          </a:lstStyle>
          <a:p>
            <a:pPr lvl="0"/>
            <a:r>
              <a:rPr lang="zh-CN" altLang="en-US"/>
              <a:t>署名</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6"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698"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00"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702" name="页脚占位符 4"/>
          <p:cNvSpPr>
            <a:spLocks noGrp="1"/>
          </p:cNvSpPr>
          <p:nvPr>
            <p:ph type="ftr" sz="quarter" idx="11"/>
            <p:custDataLst>
              <p:tags r:id="rId4"/>
            </p:custDataLst>
          </p:nvPr>
        </p:nvSpPr>
        <p:spPr/>
        <p:txBody>
          <a:bodyPr/>
          <a:lstStyle/>
          <a:p>
            <a:endParaRPr lang="zh-CN" altLang="en-US"/>
          </a:p>
        </p:txBody>
      </p:sp>
      <p:sp>
        <p:nvSpPr>
          <p:cNvPr id="1048704"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6" name="Ellipse 75 (Stroke)_#color-2050&amp;12727"/>
          <p:cNvSpPr/>
          <p:nvPr userDrawn="1">
            <p:custDataLst>
              <p:tags r:id="rId1"/>
            </p:custDataLst>
          </p:nvPr>
        </p:nvSpPr>
        <p:spPr>
          <a:xfrm>
            <a:off x="3282696" y="0"/>
            <a:ext cx="2304288" cy="6858000"/>
          </a:xfrm>
          <a:custGeom>
            <a:rect l="l" t="t" r="r" b="b"/>
            <a:pathLst>
              <a:path w="2304288" h="6858000">
                <a:moveTo>
                  <a:pt x="0" y="6858000"/>
                </a:moveTo>
                <a:lnTo>
                  <a:pt x="813816" y="6858000"/>
                </a:lnTo>
                <a:cubicBezTo>
                  <a:pt x="1728216" y="6007608"/>
                  <a:pt x="2304288" y="4782312"/>
                  <a:pt x="2304288" y="3429000"/>
                </a:cubicBezTo>
                <a:cubicBezTo>
                  <a:pt x="2304288" y="2075688"/>
                  <a:pt x="1728216" y="850392"/>
                  <a:pt x="813816" y="0"/>
                </a:cubicBezTo>
                <a:lnTo>
                  <a:pt x="0" y="0"/>
                </a:lnTo>
                <a:cubicBezTo>
                  <a:pt x="1088136" y="749808"/>
                  <a:pt x="1801368" y="2011680"/>
                  <a:pt x="1801368" y="3429000"/>
                </a:cubicBezTo>
                <a:cubicBezTo>
                  <a:pt x="1801368" y="4846320"/>
                  <a:pt x="1088136" y="6108192"/>
                  <a:pt x="0" y="6858000"/>
                </a:cubicBezTo>
              </a:path>
            </a:pathLst>
          </a:custGeom>
          <a:solidFill>
            <a:schemeClr val="accent1">
              <a:alpha val="1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708" name="Ellipse 3 (Stroke)_#color-2050&amp;12730"/>
          <p:cNvSpPr/>
          <p:nvPr userDrawn="1">
            <p:custDataLst>
              <p:tags r:id="rId2"/>
            </p:custDataLst>
          </p:nvPr>
        </p:nvSpPr>
        <p:spPr>
          <a:xfrm>
            <a:off x="0" y="0"/>
            <a:ext cx="4672584" cy="6858000"/>
          </a:xfrm>
          <a:custGeom>
            <a:rect l="l" t="t" r="r" b="b"/>
            <a:pathLst>
              <a:path w="4672584" h="6858000">
                <a:moveTo>
                  <a:pt x="0" y="6848856"/>
                </a:moveTo>
                <a:lnTo>
                  <a:pt x="0" y="6858000"/>
                </a:lnTo>
                <a:lnTo>
                  <a:pt x="45720" y="6858000"/>
                </a:lnTo>
                <a:cubicBezTo>
                  <a:pt x="27432" y="6858000"/>
                  <a:pt x="18288" y="6848856"/>
                  <a:pt x="0" y="6848856"/>
                </a:cubicBezTo>
                <a:moveTo>
                  <a:pt x="1261872" y="6858000"/>
                </a:moveTo>
                <a:cubicBezTo>
                  <a:pt x="1463040" y="6821424"/>
                  <a:pt x="1664208" y="6766560"/>
                  <a:pt x="1856232" y="6693408"/>
                </a:cubicBezTo>
                <a:cubicBezTo>
                  <a:pt x="3666744" y="6035040"/>
                  <a:pt x="4590288" y="4032504"/>
                  <a:pt x="3931920" y="2221992"/>
                </a:cubicBezTo>
                <a:cubicBezTo>
                  <a:pt x="3493008" y="1033272"/>
                  <a:pt x="2478024" y="228600"/>
                  <a:pt x="1316736" y="0"/>
                </a:cubicBezTo>
                <a:lnTo>
                  <a:pt x="2752344" y="0"/>
                </a:lnTo>
                <a:cubicBezTo>
                  <a:pt x="3493008" y="457200"/>
                  <a:pt x="4096512" y="1152144"/>
                  <a:pt x="4425696" y="2039112"/>
                </a:cubicBezTo>
                <a:cubicBezTo>
                  <a:pt x="5093208" y="3877056"/>
                  <a:pt x="4343400" y="5888736"/>
                  <a:pt x="2734056" y="6858000"/>
                </a:cubicBezTo>
                <a:lnTo>
                  <a:pt x="1261872" y="6858000"/>
                </a:lnTo>
              </a:path>
            </a:pathLst>
          </a:custGeom>
          <a:solidFill>
            <a:schemeClr val="accent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710" name="Ellipse 4 (Stroke)_#color_$accent2_$accent2-2050&amp;12733"/>
          <p:cNvSpPr/>
          <p:nvPr userDrawn="1">
            <p:custDataLst>
              <p:tags r:id="rId3"/>
            </p:custDataLst>
          </p:nvPr>
        </p:nvSpPr>
        <p:spPr>
          <a:xfrm>
            <a:off x="0" y="3959352"/>
            <a:ext cx="4581144" cy="2898648"/>
          </a:xfrm>
          <a:custGeom>
            <a:rect l="l" t="t" r="r" b="b"/>
            <a:pathLst>
              <a:path w="4581144" h="2898648">
                <a:moveTo>
                  <a:pt x="4078224" y="201168"/>
                </a:moveTo>
                <a:cubicBezTo>
                  <a:pt x="3831336" y="1335024"/>
                  <a:pt x="3035808" y="2313432"/>
                  <a:pt x="1865376" y="2743200"/>
                </a:cubicBezTo>
                <a:cubicBezTo>
                  <a:pt x="1682496" y="2807208"/>
                  <a:pt x="1499616" y="2862072"/>
                  <a:pt x="1307592" y="2898648"/>
                </a:cubicBezTo>
                <a:lnTo>
                  <a:pt x="2715768" y="2898648"/>
                </a:lnTo>
                <a:cubicBezTo>
                  <a:pt x="3685032" y="2322576"/>
                  <a:pt x="4343400" y="1371600"/>
                  <a:pt x="4572000" y="310896"/>
                </a:cubicBezTo>
                <a:cubicBezTo>
                  <a:pt x="4599432" y="173736"/>
                  <a:pt x="4517136" y="36576"/>
                  <a:pt x="4379976" y="9144"/>
                </a:cubicBezTo>
                <a:cubicBezTo>
                  <a:pt x="4242816" y="-27432"/>
                  <a:pt x="4105656" y="64008"/>
                  <a:pt x="4078224" y="201168"/>
                </a:cubicBezTo>
                <a:moveTo>
                  <a:pt x="9144" y="2898648"/>
                </a:moveTo>
                <a:cubicBezTo>
                  <a:pt x="9144" y="2898648"/>
                  <a:pt x="0" y="2898648"/>
                  <a:pt x="0" y="2898648"/>
                </a:cubicBezTo>
                <a:lnTo>
                  <a:pt x="0" y="2898648"/>
                </a:lnTo>
                <a:lnTo>
                  <a:pt x="9144" y="2898648"/>
                </a:lnTo>
              </a:path>
            </a:pathLst>
          </a:custGeom>
          <a:gradFill>
            <a:gsLst>
              <a:gs pos="73000">
                <a:schemeClr val="accent2">
                  <a:alpha val="0"/>
                </a:schemeClr>
              </a:gs>
              <a:gs pos="100000">
                <a:schemeClr val="accent1">
                  <a:lumMod val="75000"/>
                  <a:alpha val="70000"/>
                </a:schemeClr>
              </a:gs>
            </a:gsLst>
            <a:lin ang="0" scaled="0"/>
          </a:gra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712" name="标题 1"/>
          <p:cNvSpPr>
            <a:spLocks noGrp="1"/>
          </p:cNvSpPr>
          <p:nvPr>
            <p:ph type="title" hasCustomPrompt="1"/>
            <p:custDataLst>
              <p:tags r:id="rId4"/>
            </p:custDataLst>
          </p:nvPr>
        </p:nvSpPr>
        <p:spPr>
          <a:xfrm>
            <a:off x="1248160" y="2263806"/>
            <a:ext cx="2658015" cy="1313212"/>
          </a:xfrm>
        </p:spPr>
        <p:txBody>
          <a:bodyPr wrap="square" anchor="b">
            <a:normAutofit/>
          </a:bodyPr>
          <a:lstStyle>
            <a:lvl1pPr>
              <a:defRPr sz="4500">
                <a:latin typeface="+mj-ea"/>
                <a:ea typeface="+mj-ea"/>
              </a:defRPr>
            </a:lvl1pPr>
          </a:lstStyle>
          <a:p>
            <a:r>
              <a:rPr lang="zh-CN" altLang="en-US"/>
              <a:t>标题</a:t>
            </a:r>
            <a:endParaRPr lang="zh-CN" altLang="en-US"/>
          </a:p>
        </p:txBody>
      </p:sp>
      <p:sp>
        <p:nvSpPr>
          <p:cNvPr id="1048714" name="副标题 2"/>
          <p:cNvSpPr>
            <a:spLocks noGrp="1"/>
          </p:cNvSpPr>
          <p:nvPr>
            <p:ph type="body" idx="1" hasCustomPrompt="1"/>
            <p:custDataLst>
              <p:tags r:id="rId5"/>
            </p:custDataLst>
          </p:nvPr>
        </p:nvSpPr>
        <p:spPr>
          <a:xfrm>
            <a:off x="1248160" y="3629551"/>
            <a:ext cx="2658015" cy="1244289"/>
          </a:xfrm>
        </p:spPr>
        <p:txBody>
          <a:bodyPr wrap="square" anchor="t">
            <a:normAutofit/>
          </a:bodyPr>
          <a:lstStyle>
            <a:lvl1pPr marL="0" indent="0">
              <a:buNone/>
              <a:defRPr sz="1800" b="0">
                <a:solidFill>
                  <a:schemeClr val="tx1">
                    <a:lumMod val="50000"/>
                    <a:lumOff val="50000"/>
                  </a:schemeClr>
                </a:solidFill>
                <a:latin typeface="+mj-ea"/>
                <a:ea typeface="+mj-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16" name="日期占位符 3"/>
          <p:cNvSpPr>
            <a:spLocks noGrp="1"/>
          </p:cNvSpPr>
          <p:nvPr>
            <p:ph type="dt" sz="half" idx="10"/>
            <p:custDataLst>
              <p:tags r:id="rId6"/>
            </p:custDataLst>
          </p:nvPr>
        </p:nvSpPr>
        <p:spPr/>
        <p:txBody>
          <a:bodyPr wrap="square">
            <a:normAutofit/>
          </a:bodyPr>
          <a:lstStyle/>
          <a:p>
            <a:fld id="{5592522B-0F24-4480-B9DD-A9474A6880D6}" type="datetimeFigureOut">
              <a:rPr lang="zh-CN" altLang="en-US" smtClean="0"/>
              <a:t/>
            </a:fld>
            <a:endParaRPr lang="zh-CN" altLang="en-US"/>
          </a:p>
        </p:txBody>
      </p:sp>
      <p:sp>
        <p:nvSpPr>
          <p:cNvPr id="1048718" name="页脚占位符 4"/>
          <p:cNvSpPr>
            <a:spLocks noGrp="1"/>
          </p:cNvSpPr>
          <p:nvPr>
            <p:ph type="ftr" sz="quarter" idx="11"/>
            <p:custDataLst>
              <p:tags r:id="rId7"/>
            </p:custDataLst>
          </p:nvPr>
        </p:nvSpPr>
        <p:spPr/>
        <p:txBody>
          <a:bodyPr/>
          <a:lstStyle/>
          <a:p>
            <a:endParaRPr lang="zh-CN" altLang="en-US"/>
          </a:p>
        </p:txBody>
      </p:sp>
      <p:sp>
        <p:nvSpPr>
          <p:cNvPr id="1048720" name="灯片编号占位符 5"/>
          <p:cNvSpPr>
            <a:spLocks noGrp="1"/>
          </p:cNvSpPr>
          <p:nvPr>
            <p:ph type="sldNum" sz="quarter" idx="12"/>
            <p:custDataLst>
              <p:tags r:id="rId8"/>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722" name="bg_#color-2050&amp;12358"/>
          <p:cNvSpPr/>
          <p:nvPr userDrawn="1">
            <p:custDataLst>
              <p:tags r:id="rId1"/>
            </p:custDataLst>
          </p:nvPr>
        </p:nvSpPr>
        <p:spPr>
          <a:xfrm>
            <a:off x="1524" y="0"/>
            <a:ext cx="12188952" cy="6858000"/>
          </a:xfrm>
          <a:custGeom>
            <a:rect l="l" t="t" r="r" b="b"/>
            <a:pathLst>
              <a:path w="12188952" h="6858000">
                <a:moveTo>
                  <a:pt x="0" y="0"/>
                </a:moveTo>
                <a:lnTo>
                  <a:pt x="12188952" y="0"/>
                </a:lnTo>
                <a:lnTo>
                  <a:pt x="12188952" y="6858000"/>
                </a:lnTo>
                <a:lnTo>
                  <a:pt x="0" y="6858000"/>
                </a:lnTo>
                <a:lnTo>
                  <a:pt x="0" y="0"/>
                </a:lnTo>
              </a:path>
            </a:pathLst>
          </a:custGeom>
          <a:solidFill>
            <a:schemeClr val="accent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724" name="Ellipse 5 (Stroke)_#color-2050&amp;12736"/>
          <p:cNvSpPr/>
          <p:nvPr userDrawn="1">
            <p:custDataLst>
              <p:tags r:id="rId2"/>
            </p:custDataLst>
          </p:nvPr>
        </p:nvSpPr>
        <p:spPr>
          <a:xfrm>
            <a:off x="0" y="0"/>
            <a:ext cx="4142232" cy="4544568"/>
          </a:xfrm>
          <a:custGeom>
            <a:rect l="l" t="t" r="r" b="b"/>
            <a:pathLst>
              <a:path w="4142232" h="4544568">
                <a:moveTo>
                  <a:pt x="0" y="4032504"/>
                </a:moveTo>
                <a:cubicBezTo>
                  <a:pt x="91440" y="4032504"/>
                  <a:pt x="173736" y="4041648"/>
                  <a:pt x="265176" y="4041648"/>
                </a:cubicBezTo>
                <a:cubicBezTo>
                  <a:pt x="2121408" y="4041648"/>
                  <a:pt x="3630168" y="2532888"/>
                  <a:pt x="3630168" y="676656"/>
                </a:cubicBezTo>
                <a:cubicBezTo>
                  <a:pt x="3630168" y="438912"/>
                  <a:pt x="3611880" y="219456"/>
                  <a:pt x="3566160" y="0"/>
                </a:cubicBezTo>
                <a:lnTo>
                  <a:pt x="4078224" y="0"/>
                </a:lnTo>
                <a:cubicBezTo>
                  <a:pt x="4123944" y="219456"/>
                  <a:pt x="4142232" y="448056"/>
                  <a:pt x="4142232" y="676656"/>
                </a:cubicBezTo>
                <a:cubicBezTo>
                  <a:pt x="4142232" y="2816352"/>
                  <a:pt x="2404872" y="4544568"/>
                  <a:pt x="265176" y="4544568"/>
                </a:cubicBezTo>
                <a:cubicBezTo>
                  <a:pt x="173736" y="4544568"/>
                  <a:pt x="91440" y="4544568"/>
                  <a:pt x="0" y="4535424"/>
                </a:cubicBezTo>
                <a:lnTo>
                  <a:pt x="0" y="4032504"/>
                </a:lnTo>
              </a:path>
            </a:pathLst>
          </a:custGeom>
          <a:solidFill>
            <a:schemeClr val="accent1">
              <a:lumMod val="40000"/>
              <a:lumOff val="60000"/>
              <a:alpha val="75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726" name="Ellipse 3 (Stroke)_#color_$lt1_$lt1-2050&amp;12739"/>
          <p:cNvSpPr/>
          <p:nvPr userDrawn="1">
            <p:custDataLst>
              <p:tags r:id="rId3"/>
            </p:custDataLst>
          </p:nvPr>
        </p:nvSpPr>
        <p:spPr>
          <a:xfrm>
            <a:off x="0" y="1399032"/>
            <a:ext cx="6099048" cy="5458968"/>
          </a:xfrm>
          <a:custGeom>
            <a:rect l="l" t="t" r="r" b="b"/>
            <a:pathLst>
              <a:path w="6099048" h="5458968">
                <a:moveTo>
                  <a:pt x="5760720" y="5458968"/>
                </a:moveTo>
                <a:cubicBezTo>
                  <a:pt x="5971032" y="4974336"/>
                  <a:pt x="6099048" y="4434840"/>
                  <a:pt x="6099048" y="3877056"/>
                </a:cubicBezTo>
                <a:cubicBezTo>
                  <a:pt x="6099048" y="1737360"/>
                  <a:pt x="4361688" y="0"/>
                  <a:pt x="2221992" y="0"/>
                </a:cubicBezTo>
                <a:cubicBezTo>
                  <a:pt x="1399032" y="0"/>
                  <a:pt x="630936" y="256032"/>
                  <a:pt x="0" y="704088"/>
                </a:cubicBezTo>
                <a:lnTo>
                  <a:pt x="0" y="1344168"/>
                </a:lnTo>
                <a:cubicBezTo>
                  <a:pt x="594360" y="822960"/>
                  <a:pt x="1371600" y="512064"/>
                  <a:pt x="2221992" y="512064"/>
                </a:cubicBezTo>
                <a:cubicBezTo>
                  <a:pt x="4078224" y="512064"/>
                  <a:pt x="5586984" y="2011680"/>
                  <a:pt x="5586984" y="3877056"/>
                </a:cubicBezTo>
                <a:cubicBezTo>
                  <a:pt x="5586984" y="4443984"/>
                  <a:pt x="5440680" y="4992624"/>
                  <a:pt x="5193792" y="5458968"/>
                </a:cubicBezTo>
                <a:lnTo>
                  <a:pt x="5760720" y="5458968"/>
                </a:lnTo>
              </a:path>
            </a:pathLst>
          </a:custGeom>
          <a:gradFill>
            <a:gsLst>
              <a:gs pos="0">
                <a:srgbClr val="FFFFFF">
                  <a:alpha val="0"/>
                </a:srgbClr>
              </a:gs>
              <a:gs pos="41000">
                <a:schemeClr val="lt1">
                  <a:alpha val="45000"/>
                </a:schemeClr>
              </a:gs>
              <a:gs pos="100000">
                <a:schemeClr val="lt1">
                  <a:alpha val="0"/>
                </a:schemeClr>
              </a:gs>
            </a:gsLst>
            <a:lin ang="5400000" scaled="0"/>
          </a:gra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728" name="Ellipse 4 (Stroke)_#color_$lt1_$accent1-2050&amp;12742"/>
          <p:cNvSpPr/>
          <p:nvPr userDrawn="1">
            <p:custDataLst>
              <p:tags r:id="rId4"/>
            </p:custDataLst>
          </p:nvPr>
        </p:nvSpPr>
        <p:spPr>
          <a:xfrm>
            <a:off x="0" y="1399032"/>
            <a:ext cx="5541264" cy="2194560"/>
          </a:xfrm>
          <a:custGeom>
            <a:rect l="l" t="t" r="r" b="b"/>
            <a:pathLst>
              <a:path w="5541264" h="2194560">
                <a:moveTo>
                  <a:pt x="0" y="1353312"/>
                </a:moveTo>
                <a:lnTo>
                  <a:pt x="0" y="704088"/>
                </a:lnTo>
                <a:cubicBezTo>
                  <a:pt x="630936" y="265176"/>
                  <a:pt x="1399032" y="0"/>
                  <a:pt x="2231136" y="0"/>
                </a:cubicBezTo>
                <a:cubicBezTo>
                  <a:pt x="3602736" y="0"/>
                  <a:pt x="4809744" y="722376"/>
                  <a:pt x="5495544" y="1801368"/>
                </a:cubicBezTo>
                <a:cubicBezTo>
                  <a:pt x="5568696" y="1920240"/>
                  <a:pt x="5541264" y="2075688"/>
                  <a:pt x="5422392" y="2148840"/>
                </a:cubicBezTo>
                <a:cubicBezTo>
                  <a:pt x="5303520" y="2221992"/>
                  <a:pt x="5148072" y="2194560"/>
                  <a:pt x="5065776" y="2075688"/>
                </a:cubicBezTo>
                <a:cubicBezTo>
                  <a:pt x="4471416" y="1133856"/>
                  <a:pt x="3419856" y="512064"/>
                  <a:pt x="2231136" y="512064"/>
                </a:cubicBezTo>
                <a:cubicBezTo>
                  <a:pt x="1371600" y="512064"/>
                  <a:pt x="594360" y="822960"/>
                  <a:pt x="0" y="1353312"/>
                </a:cubicBezTo>
              </a:path>
            </a:pathLst>
          </a:custGeom>
          <a:gradFill>
            <a:gsLst>
              <a:gs pos="0">
                <a:schemeClr val="accent1">
                  <a:alpha val="100000"/>
                </a:schemeClr>
              </a:gs>
              <a:gs pos="81000">
                <a:schemeClr val="lt1">
                  <a:alpha val="100000"/>
                </a:schemeClr>
              </a:gs>
            </a:gsLst>
            <a:lin ang="74674" scaled="0"/>
          </a:gra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730" name="标题 1"/>
          <p:cNvSpPr>
            <a:spLocks noGrp="1"/>
          </p:cNvSpPr>
          <p:nvPr userDrawn="1">
            <p:ph type="title"/>
            <p:custDataLst>
              <p:tags r:id="rId5"/>
            </p:custDataLst>
          </p:nvPr>
        </p:nvSpPr>
        <p:spPr>
          <a:xfrm>
            <a:off x="6627495" y="3136900"/>
            <a:ext cx="4726940" cy="1983105"/>
          </a:xfrm>
        </p:spPr>
        <p:txBody>
          <a:bodyPr wrap="square" anchor="t">
            <a:normAutofit/>
          </a:bodyPr>
          <a:lstStyle>
            <a:lvl1pPr algn="l">
              <a:defRPr sz="4500">
                <a:solidFill>
                  <a:schemeClr val="lt1">
                    <a:lumMod val="100000"/>
                  </a:schemeClr>
                </a:solidFill>
                <a:latin typeface="+mj-ea"/>
                <a:ea typeface="+mj-ea"/>
              </a:defRPr>
            </a:lvl1pPr>
          </a:lstStyle>
          <a:p>
            <a:r>
              <a:rPr lang="zh-CN" altLang="en-US"/>
              <a:t>单击此处编辑母版标题样式</a:t>
            </a:r>
            <a:endParaRPr lang="zh-CN" altLang="en-US"/>
          </a:p>
        </p:txBody>
      </p:sp>
      <p:sp>
        <p:nvSpPr>
          <p:cNvPr id="1048732" name="节编号 3"/>
          <p:cNvSpPr>
            <a:spLocks noGrp="1"/>
          </p:cNvSpPr>
          <p:nvPr userDrawn="1">
            <p:ph type="body" sz="quarter" idx="13" hasCustomPrompt="1"/>
            <p:custDataLst>
              <p:tags r:id="rId6"/>
            </p:custDataLst>
          </p:nvPr>
        </p:nvSpPr>
        <p:spPr>
          <a:xfrm>
            <a:off x="486410" y="3269650"/>
            <a:ext cx="5126736" cy="2759544"/>
          </a:xfrm>
        </p:spPr>
        <p:txBody>
          <a:bodyPr wrap="square" anchor="b">
            <a:normAutofit/>
          </a:bodyPr>
          <a:lstStyle>
            <a:lvl1pPr marL="0" indent="0" algn="ctr">
              <a:buNone/>
              <a:defRPr sz="11900" b="1">
                <a:solidFill>
                  <a:schemeClr val="lt1">
                    <a:lumMod val="100000"/>
                  </a:schemeClr>
                </a:solidFill>
                <a:latin typeface="+mj-ea"/>
                <a:ea typeface="+mj-ea"/>
              </a:defRPr>
            </a:lvl1pPr>
          </a:lstStyle>
          <a:p>
            <a:pPr lvl="0"/>
            <a:r>
              <a:rPr lang="zh-CN" altLang="en-US"/>
              <a:t>节编号</a:t>
            </a:r>
            <a:endParaRPr lang="zh-CN" altLang="en-US"/>
          </a:p>
        </p:txBody>
      </p:sp>
      <p:sp>
        <p:nvSpPr>
          <p:cNvPr id="1048734" name="日期占位符 4"/>
          <p:cNvSpPr>
            <a:spLocks noGrp="1"/>
          </p:cNvSpPr>
          <p:nvPr userDrawn="1">
            <p:ph type="dt" sz="half" idx="10"/>
            <p:custDataLst>
              <p:tags r:id="rId7"/>
            </p:custDataLst>
          </p:nvPr>
        </p:nvSpPr>
        <p:spPr/>
        <p:txBody>
          <a:bodyPr wrap="square">
            <a:normAutofit/>
          </a:bodyPr>
          <a:lstStyle/>
          <a:p>
            <a:fld id="{5592522B-0F24-4480-B9DD-A9474A6880D6}" type="datetimeFigureOut">
              <a:rPr lang="zh-CN" altLang="en-US" smtClean="0"/>
              <a:t/>
            </a:fld>
            <a:endParaRPr lang="zh-CN" altLang="en-US"/>
          </a:p>
        </p:txBody>
      </p:sp>
      <p:sp>
        <p:nvSpPr>
          <p:cNvPr id="1048736" name="页脚占位符 5"/>
          <p:cNvSpPr>
            <a:spLocks noGrp="1"/>
          </p:cNvSpPr>
          <p:nvPr userDrawn="1">
            <p:ph type="ftr" sz="quarter" idx="11"/>
            <p:custDataLst>
              <p:tags r:id="rId8"/>
            </p:custDataLst>
          </p:nvPr>
        </p:nvSpPr>
        <p:spPr/>
        <p:txBody>
          <a:bodyPr/>
          <a:lstStyle/>
          <a:p>
            <a:endParaRPr lang="zh-CN" altLang="en-US"/>
          </a:p>
        </p:txBody>
      </p:sp>
      <p:sp>
        <p:nvSpPr>
          <p:cNvPr id="1048738" name="灯片编号占位符 6"/>
          <p:cNvSpPr>
            <a:spLocks noGrp="1"/>
          </p:cNvSpPr>
          <p:nvPr userDrawn="1">
            <p:ph type="sldNum" sz="quarter" idx="12"/>
            <p:custDataLst>
              <p:tags r:id="rId9"/>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40"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2" name="内容占位符 2"/>
          <p:cNvSpPr>
            <a:spLocks noGrp="1"/>
          </p:cNvSpPr>
          <p:nvPr>
            <p:ph sz="half" idx="1"/>
            <p:custDataLst>
              <p:tags r:id="rId2"/>
            </p:custDataLst>
          </p:nvPr>
        </p:nvSpPr>
        <p:spPr>
          <a:xfrm>
            <a:off x="838200" y="1364400"/>
            <a:ext cx="5181600" cy="48132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44" name="内容占位符 3"/>
          <p:cNvSpPr>
            <a:spLocks noGrp="1"/>
          </p:cNvSpPr>
          <p:nvPr>
            <p:ph sz="half" idx="2"/>
            <p:custDataLst>
              <p:tags r:id="rId3"/>
            </p:custDataLst>
          </p:nvPr>
        </p:nvSpPr>
        <p:spPr>
          <a:xfrm>
            <a:off x="6172200" y="1364400"/>
            <a:ext cx="5181600" cy="48132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46"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48" name="页脚占位符 5"/>
          <p:cNvSpPr>
            <a:spLocks noGrp="1"/>
          </p:cNvSpPr>
          <p:nvPr>
            <p:ph type="ftr" sz="quarter" idx="11"/>
            <p:custDataLst>
              <p:tags r:id="rId5"/>
            </p:custDataLst>
          </p:nvPr>
        </p:nvSpPr>
        <p:spPr/>
        <p:txBody>
          <a:bodyPr/>
          <a:lstStyle/>
          <a:p>
            <a:endParaRPr lang="zh-CN" altLang="en-US"/>
          </a:p>
        </p:txBody>
      </p:sp>
      <p:sp>
        <p:nvSpPr>
          <p:cNvPr id="1048750"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52" name="标题 1"/>
          <p:cNvSpPr>
            <a:spLocks noGrp="1"/>
          </p:cNvSpPr>
          <p:nvPr>
            <p:ph type="title"/>
            <p:custDataLst>
              <p:tags r:id="rId1"/>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4" name="文本占位符 2"/>
          <p:cNvSpPr>
            <a:spLocks noGrp="1"/>
          </p:cNvSpPr>
          <p:nvPr>
            <p:ph type="body" idx="1"/>
            <p:custDataLst>
              <p:tags r:id="rId2"/>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6" name="内容占位符 3"/>
          <p:cNvSpPr>
            <a:spLocks noGrp="1"/>
          </p:cNvSpPr>
          <p:nvPr>
            <p:ph sz="half" idx="2"/>
            <p:custDataLst>
              <p:tags r:id="rId3"/>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58" name="文本占位符 4"/>
          <p:cNvSpPr>
            <a:spLocks noGrp="1"/>
          </p:cNvSpPr>
          <p:nvPr>
            <p:ph type="body" sz="quarter" idx="3"/>
            <p:custDataLst>
              <p:tags r:id="rId4"/>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0" name="内容占位符 5"/>
          <p:cNvSpPr>
            <a:spLocks noGrp="1"/>
          </p:cNvSpPr>
          <p:nvPr>
            <p:ph sz="quarter" idx="4"/>
            <p:custDataLst>
              <p:tags r:id="rId5"/>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62" name="日期占位符 6"/>
          <p:cNvSpPr>
            <a:spLocks noGrp="1"/>
          </p:cNvSpPr>
          <p:nvPr>
            <p:ph type="dt" sz="half" idx="10"/>
            <p:custDataLst>
              <p:tags r:id="rId6"/>
            </p:custDataLst>
          </p:nvPr>
        </p:nvSpPr>
        <p:spPr/>
        <p:txBody>
          <a:bodyPr wrap="square">
            <a:normAutofit/>
          </a:bodyPr>
          <a:lstStyle/>
          <a:p>
            <a:fld id="{5592522B-0F24-4480-B9DD-A9474A6880D6}" type="datetimeFigureOut">
              <a:rPr lang="zh-CN" altLang="en-US" smtClean="0"/>
              <a:t/>
            </a:fld>
            <a:endParaRPr lang="zh-CN" altLang="en-US"/>
          </a:p>
        </p:txBody>
      </p:sp>
      <p:sp>
        <p:nvSpPr>
          <p:cNvPr id="1048764" name="页脚占位符 7"/>
          <p:cNvSpPr>
            <a:spLocks noGrp="1"/>
          </p:cNvSpPr>
          <p:nvPr>
            <p:ph type="ftr" sz="quarter" idx="11"/>
            <p:custDataLst>
              <p:tags r:id="rId7"/>
            </p:custDataLst>
          </p:nvPr>
        </p:nvSpPr>
        <p:spPr/>
        <p:txBody>
          <a:bodyPr/>
          <a:lstStyle/>
          <a:p>
            <a:endParaRPr lang="zh-CN" altLang="en-US"/>
          </a:p>
        </p:txBody>
      </p:sp>
      <p:sp>
        <p:nvSpPr>
          <p:cNvPr id="1048766" name="灯片编号占位符 8"/>
          <p:cNvSpPr>
            <a:spLocks noGrp="1"/>
          </p:cNvSpPr>
          <p:nvPr>
            <p:ph type="sldNum" sz="quarter" idx="12"/>
            <p:custDataLst>
              <p:tags r:id="rId8"/>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68"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770"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72" name="页脚占位符 3"/>
          <p:cNvSpPr>
            <a:spLocks noGrp="1"/>
          </p:cNvSpPr>
          <p:nvPr>
            <p:ph type="ftr" sz="quarter" idx="11"/>
            <p:custDataLst>
              <p:tags r:id="rId3"/>
            </p:custDataLst>
          </p:nvPr>
        </p:nvSpPr>
        <p:spPr/>
        <p:txBody>
          <a:bodyPr/>
          <a:lstStyle/>
          <a:p>
            <a:endParaRPr lang="zh-CN" altLang="en-US"/>
          </a:p>
        </p:txBody>
      </p:sp>
      <p:sp>
        <p:nvSpPr>
          <p:cNvPr id="1048774"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76"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1048778" name="页脚占位符 2"/>
          <p:cNvSpPr>
            <a:spLocks noGrp="1"/>
          </p:cNvSpPr>
          <p:nvPr>
            <p:ph type="ftr" sz="quarter" idx="11"/>
            <p:custDataLst>
              <p:tags r:id="rId2"/>
            </p:custDataLst>
          </p:nvPr>
        </p:nvSpPr>
        <p:spPr/>
        <p:txBody>
          <a:bodyPr/>
          <a:lstStyle/>
          <a:p>
            <a:endParaRPr lang="zh-CN" altLang="en-US"/>
          </a:p>
        </p:txBody>
      </p:sp>
      <p:sp>
        <p:nvSpPr>
          <p:cNvPr id="1048780"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82" name="内容占位符 1"/>
          <p:cNvSpPr>
            <a:spLocks noGrp="1"/>
          </p:cNvSpPr>
          <p:nvPr>
            <p:ph idx="1"/>
            <p:custDataLst>
              <p:tags r:id="rId1"/>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84"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86" name="页脚占位符 3"/>
          <p:cNvSpPr>
            <a:spLocks noGrp="1"/>
          </p:cNvSpPr>
          <p:nvPr>
            <p:ph type="ftr" sz="quarter" idx="11"/>
            <p:custDataLst>
              <p:tags r:id="rId3"/>
            </p:custDataLst>
          </p:nvPr>
        </p:nvSpPr>
        <p:spPr/>
        <p:txBody>
          <a:bodyPr/>
          <a:lstStyle/>
          <a:p>
            <a:endParaRPr lang="zh-CN" altLang="en-US"/>
          </a:p>
        </p:txBody>
      </p:sp>
      <p:sp>
        <p:nvSpPr>
          <p:cNvPr id="1048788"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90"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1048792"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104879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796" name="页脚占位符 4"/>
          <p:cNvSpPr>
            <a:spLocks noGrp="1"/>
          </p:cNvSpPr>
          <p:nvPr>
            <p:ph type="ftr" sz="quarter" idx="11"/>
            <p:custDataLst>
              <p:tags r:id="rId4"/>
            </p:custDataLst>
          </p:nvPr>
        </p:nvSpPr>
        <p:spPr/>
        <p:txBody>
          <a:bodyPr/>
          <a:lstStyle/>
          <a:p>
            <a:endParaRPr lang="zh-CN" altLang="en-US"/>
          </a:p>
        </p:txBody>
      </p:sp>
      <p:sp>
        <p:nvSpPr>
          <p:cNvPr id="1048798"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800" name="bg_#color-2050&amp;12433"/>
          <p:cNvSpPr/>
          <p:nvPr userDrawn="1">
            <p:custDataLst>
              <p:tags r:id="rId1"/>
            </p:custDataLst>
          </p:nvPr>
        </p:nvSpPr>
        <p:spPr>
          <a:xfrm>
            <a:off x="0" y="0"/>
            <a:ext cx="12188952" cy="6858000"/>
          </a:xfrm>
          <a:custGeom>
            <a:rect l="l" t="t" r="r" b="b"/>
            <a:pathLst>
              <a:path w="12188952" h="6858000">
                <a:moveTo>
                  <a:pt x="0" y="0"/>
                </a:moveTo>
                <a:lnTo>
                  <a:pt x="12188952" y="0"/>
                </a:lnTo>
                <a:lnTo>
                  <a:pt x="12188952" y="6858000"/>
                </a:lnTo>
                <a:lnTo>
                  <a:pt x="0" y="6858000"/>
                </a:lnTo>
                <a:lnTo>
                  <a:pt x="0" y="0"/>
                </a:lnTo>
              </a:path>
            </a:pathLst>
          </a:custGeom>
          <a:solidFill>
            <a:schemeClr val="accent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802" name="Ellipse 3_#color_$lt1_$lt1-2050&amp;12754"/>
          <p:cNvSpPr/>
          <p:nvPr userDrawn="1">
            <p:custDataLst>
              <p:tags r:id="rId2"/>
            </p:custDataLst>
          </p:nvPr>
        </p:nvSpPr>
        <p:spPr>
          <a:xfrm>
            <a:off x="8891016" y="0"/>
            <a:ext cx="3300984" cy="3877056"/>
          </a:xfrm>
          <a:custGeom>
            <a:rect l="l" t="t" r="r" b="b"/>
            <a:pathLst>
              <a:path w="3300984" h="3877055">
                <a:moveTo>
                  <a:pt x="512064" y="0"/>
                </a:moveTo>
                <a:lnTo>
                  <a:pt x="0" y="0"/>
                </a:lnTo>
                <a:cubicBezTo>
                  <a:pt x="-27432" y="1920240"/>
                  <a:pt x="1380744" y="3584448"/>
                  <a:pt x="3300984" y="3877056"/>
                </a:cubicBezTo>
                <a:lnTo>
                  <a:pt x="3300984" y="3355848"/>
                </a:lnTo>
                <a:cubicBezTo>
                  <a:pt x="1664208" y="3081528"/>
                  <a:pt x="484632" y="1645920"/>
                  <a:pt x="512064" y="0"/>
                </a:cubicBezTo>
              </a:path>
            </a:pathLst>
          </a:custGeom>
          <a:gradFill>
            <a:gsLst>
              <a:gs pos="0">
                <a:schemeClr val="lt1">
                  <a:alpha val="0"/>
                </a:schemeClr>
              </a:gs>
              <a:gs pos="69000">
                <a:srgbClr val="FFFFFF">
                  <a:alpha val="100000"/>
                </a:srgbClr>
              </a:gs>
              <a:gs pos="82000">
                <a:schemeClr val="lt1">
                  <a:alpha val="0"/>
                </a:schemeClr>
              </a:gs>
            </a:gsLst>
            <a:lin ang="5400000" scaled="0"/>
          </a:gra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804" name="Ellipse 4 (Stroke)_#color_$lt1_$accent1-2050&amp;12757"/>
          <p:cNvSpPr/>
          <p:nvPr userDrawn="1">
            <p:custDataLst>
              <p:tags r:id="rId3"/>
            </p:custDataLst>
          </p:nvPr>
        </p:nvSpPr>
        <p:spPr>
          <a:xfrm>
            <a:off x="9262872" y="1389888"/>
            <a:ext cx="2926080" cy="2478024"/>
          </a:xfrm>
          <a:custGeom>
            <a:rect l="l" t="t" r="r" b="b"/>
            <a:pathLst>
              <a:path w="2926080" h="2478024">
                <a:moveTo>
                  <a:pt x="2926080" y="2478024"/>
                </a:moveTo>
                <a:lnTo>
                  <a:pt x="2926080" y="1965960"/>
                </a:lnTo>
                <a:cubicBezTo>
                  <a:pt x="1837944" y="1783080"/>
                  <a:pt x="941832" y="1078992"/>
                  <a:pt x="484632" y="137160"/>
                </a:cubicBezTo>
                <a:cubicBezTo>
                  <a:pt x="420624" y="18288"/>
                  <a:pt x="265176" y="-36576"/>
                  <a:pt x="137160" y="27432"/>
                </a:cubicBezTo>
                <a:cubicBezTo>
                  <a:pt x="18288" y="91440"/>
                  <a:pt x="-36576" y="237744"/>
                  <a:pt x="27432" y="365760"/>
                </a:cubicBezTo>
                <a:cubicBezTo>
                  <a:pt x="566928" y="1472184"/>
                  <a:pt x="1627632" y="2286000"/>
                  <a:pt x="2926080" y="2478024"/>
                </a:cubicBezTo>
              </a:path>
            </a:pathLst>
          </a:custGeom>
          <a:gradFill>
            <a:gsLst>
              <a:gs pos="0">
                <a:schemeClr val="lt1">
                  <a:alpha val="80000"/>
                </a:schemeClr>
              </a:gs>
              <a:gs pos="100000">
                <a:schemeClr val="accent1">
                  <a:alpha val="100000"/>
                </a:schemeClr>
              </a:gs>
            </a:gsLst>
            <a:lin ang="74674" scaled="0"/>
          </a:gra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806" name="Ellipse 8 (Stroke)_#color-2050&amp;12760"/>
          <p:cNvSpPr/>
          <p:nvPr userDrawn="1">
            <p:custDataLst>
              <p:tags r:id="rId4"/>
            </p:custDataLst>
          </p:nvPr>
        </p:nvSpPr>
        <p:spPr>
          <a:xfrm>
            <a:off x="10716768" y="3822192"/>
            <a:ext cx="1472184" cy="841248"/>
          </a:xfrm>
          <a:custGeom>
            <a:rect l="l" t="t" r="r" b="b"/>
            <a:pathLst>
              <a:path w="1472184" h="841247">
                <a:moveTo>
                  <a:pt x="1472184" y="329184"/>
                </a:moveTo>
                <a:lnTo>
                  <a:pt x="1472184" y="841248"/>
                </a:lnTo>
                <a:cubicBezTo>
                  <a:pt x="1005840" y="795528"/>
                  <a:pt x="557784" y="676656"/>
                  <a:pt x="146304" y="484632"/>
                </a:cubicBezTo>
                <a:cubicBezTo>
                  <a:pt x="18288" y="429768"/>
                  <a:pt x="-36576" y="274320"/>
                  <a:pt x="27432" y="146304"/>
                </a:cubicBezTo>
                <a:cubicBezTo>
                  <a:pt x="82296" y="18288"/>
                  <a:pt x="237744" y="-36576"/>
                  <a:pt x="356616" y="27432"/>
                </a:cubicBezTo>
                <a:cubicBezTo>
                  <a:pt x="704088" y="182880"/>
                  <a:pt x="1078992" y="292608"/>
                  <a:pt x="1472184" y="329184"/>
                </a:cubicBezTo>
              </a:path>
            </a:pathLst>
          </a:custGeom>
          <a:solidFill>
            <a:schemeClr val="lt1">
              <a:alpha val="4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808" name="Ellipse 9_#color-2050&amp;12763"/>
          <p:cNvSpPr/>
          <p:nvPr userDrawn="1">
            <p:custDataLst>
              <p:tags r:id="rId5"/>
            </p:custDataLst>
          </p:nvPr>
        </p:nvSpPr>
        <p:spPr>
          <a:xfrm>
            <a:off x="0" y="3429000"/>
            <a:ext cx="3255264" cy="3429000"/>
          </a:xfrm>
          <a:custGeom>
            <a:rect l="l" t="t" r="r" b="b"/>
            <a:pathLst>
              <a:path w="3255264" h="3429000">
                <a:moveTo>
                  <a:pt x="3227832" y="3429000"/>
                </a:moveTo>
                <a:cubicBezTo>
                  <a:pt x="3246120" y="3300984"/>
                  <a:pt x="3255264" y="3172968"/>
                  <a:pt x="3255264" y="3044952"/>
                </a:cubicBezTo>
                <a:cubicBezTo>
                  <a:pt x="3255264" y="1362456"/>
                  <a:pt x="1883664" y="0"/>
                  <a:pt x="201168" y="0"/>
                </a:cubicBezTo>
                <a:cubicBezTo>
                  <a:pt x="137160" y="0"/>
                  <a:pt x="64008" y="0"/>
                  <a:pt x="0" y="9144"/>
                </a:cubicBezTo>
                <a:lnTo>
                  <a:pt x="0" y="512064"/>
                </a:lnTo>
                <a:cubicBezTo>
                  <a:pt x="64008" y="512064"/>
                  <a:pt x="137160" y="512064"/>
                  <a:pt x="201168" y="512064"/>
                </a:cubicBezTo>
                <a:cubicBezTo>
                  <a:pt x="1609344" y="512064"/>
                  <a:pt x="2743200" y="1645920"/>
                  <a:pt x="2743200" y="3044952"/>
                </a:cubicBezTo>
                <a:cubicBezTo>
                  <a:pt x="2743200" y="3172968"/>
                  <a:pt x="2734056" y="3300984"/>
                  <a:pt x="2715768" y="3429000"/>
                </a:cubicBezTo>
                <a:lnTo>
                  <a:pt x="3227832" y="3429000"/>
                </a:lnTo>
              </a:path>
            </a:pathLst>
          </a:custGeom>
          <a:solidFill>
            <a:schemeClr val="accent1">
              <a:lumMod val="40000"/>
              <a:lumOff val="60000"/>
              <a:alpha val="75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810" name="标题 1"/>
          <p:cNvSpPr>
            <a:spLocks noGrp="1"/>
          </p:cNvSpPr>
          <p:nvPr userDrawn="1">
            <p:ph type="ctrTitle" hasCustomPrompt="1"/>
            <p:custDataLst>
              <p:tags r:id="rId6"/>
            </p:custDataLst>
          </p:nvPr>
        </p:nvSpPr>
        <p:spPr>
          <a:xfrm>
            <a:off x="838200" y="457200"/>
            <a:ext cx="10515000" cy="2998800"/>
          </a:xfrm>
        </p:spPr>
        <p:txBody>
          <a:bodyPr wrap="square" anchor="b">
            <a:normAutofit/>
          </a:bodyPr>
          <a:lstStyle>
            <a:lvl1pPr algn="ctr">
              <a:lnSpc>
                <a:spcPct val="100000"/>
              </a:lnSpc>
              <a:defRPr sz="8000">
                <a:solidFill>
                  <a:schemeClr val="lt1">
                    <a:lumMod val="100000"/>
                  </a:schemeClr>
                </a:solidFill>
                <a:latin typeface="+mj-ea"/>
                <a:ea typeface="+mj-ea"/>
              </a:defRPr>
            </a:lvl1pPr>
          </a:lstStyle>
          <a:p>
            <a:r>
              <a:rPr lang="zh-CN" altLang="en-US"/>
              <a:t>单击编辑母版标题</a:t>
            </a:r>
            <a:endParaRPr lang="zh-CN" altLang="en-US"/>
          </a:p>
        </p:txBody>
      </p:sp>
      <p:sp>
        <p:nvSpPr>
          <p:cNvPr id="1048812" name="日期占位符 3"/>
          <p:cNvSpPr>
            <a:spLocks noGrp="1"/>
          </p:cNvSpPr>
          <p:nvPr userDrawn="1">
            <p:ph type="dt" sz="half" idx="10"/>
            <p:custDataLst>
              <p:tags r:id="rId7"/>
            </p:custDataLst>
          </p:nvPr>
        </p:nvSpPr>
        <p:spPr/>
        <p:txBody>
          <a:bodyPr wrap="square">
            <a:normAutofit/>
          </a:bodyPr>
          <a:lstStyle/>
          <a:p>
            <a:fld id="{5592522B-0F24-4480-B9DD-A9474A6880D6}" type="datetimeFigureOut">
              <a:rPr lang="zh-CN" altLang="en-US" smtClean="0"/>
              <a:t/>
            </a:fld>
            <a:endParaRPr lang="zh-CN" altLang="en-US"/>
          </a:p>
        </p:txBody>
      </p:sp>
      <p:sp>
        <p:nvSpPr>
          <p:cNvPr id="1048814" name="页脚占位符 4"/>
          <p:cNvSpPr>
            <a:spLocks noGrp="1"/>
          </p:cNvSpPr>
          <p:nvPr userDrawn="1">
            <p:ph type="ftr" sz="quarter" idx="11"/>
            <p:custDataLst>
              <p:tags r:id="rId8"/>
            </p:custDataLst>
          </p:nvPr>
        </p:nvSpPr>
        <p:spPr/>
        <p:txBody>
          <a:bodyPr/>
          <a:lstStyle/>
          <a:p>
            <a:endParaRPr lang="zh-CN" altLang="en-US"/>
          </a:p>
        </p:txBody>
      </p:sp>
      <p:sp>
        <p:nvSpPr>
          <p:cNvPr id="1048816" name="灯片编号占位符 5"/>
          <p:cNvSpPr>
            <a:spLocks noGrp="1"/>
          </p:cNvSpPr>
          <p:nvPr userDrawn="1">
            <p:ph type="sldNum" sz="quarter" idx="12"/>
            <p:custDataLst>
              <p:tags r:id="rId9"/>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818" name="署名占位符 10"/>
          <p:cNvSpPr>
            <a:spLocks noGrp="1"/>
          </p:cNvSpPr>
          <p:nvPr userDrawn="1">
            <p:ph type="body" sz="quarter" idx="17" hasCustomPrompt="1"/>
            <p:custDataLst>
              <p:tags r:id="rId10"/>
            </p:custDataLst>
          </p:nvPr>
        </p:nvSpPr>
        <p:spPr>
          <a:xfrm>
            <a:off x="838200" y="3908350"/>
            <a:ext cx="10515000" cy="1240560"/>
          </a:xfrm>
        </p:spPr>
        <p:txBody>
          <a:bodyPr wrap="square" anchor="t">
            <a:normAutofit/>
          </a:bodyPr>
          <a:lstStyle>
            <a:lvl1pPr marL="0" indent="0" algn="ctr">
              <a:lnSpc>
                <a:spcPct val="100000"/>
              </a:lnSpc>
              <a:buNone/>
              <a:defRPr sz="2400">
                <a:solidFill>
                  <a:schemeClr val="lt1">
                    <a:lumMod val="100000"/>
                  </a:schemeClr>
                </a:solidFill>
              </a:defRPr>
            </a:lvl1pPr>
          </a:lstStyle>
          <a:p>
            <a:pPr lvl="0"/>
            <a:r>
              <a:rPr lang="zh-CN" altLang="en-US"/>
              <a:t>署名</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75.xml" /><Relationship Id="rId13" Type="http://schemas.openxmlformats.org/officeDocument/2006/relationships/tags" Target="../tags/tag76.xml" /><Relationship Id="rId14" Type="http://schemas.openxmlformats.org/officeDocument/2006/relationships/tags" Target="../tags/tag77.xml" /><Relationship Id="rId15" Type="http://schemas.openxmlformats.org/officeDocument/2006/relationships/tags" Target="../tags/tag78.xml" /><Relationship Id="rId16" Type="http://schemas.openxmlformats.org/officeDocument/2006/relationships/tags" Target="../tags/tag79.xml" /><Relationship Id="rId17" Type="http://schemas.openxmlformats.org/officeDocument/2006/relationships/tags" Target="../tags/tag80.xml" /><Relationship Id="rId18" Type="http://schemas.openxmlformats.org/officeDocument/2006/relationships/tags" Target="../tags/tag81.xml" /><Relationship Id="rId19" Type="http://schemas.openxmlformats.org/officeDocument/2006/relationships/tags" Target="../tags/tag82.xml" /><Relationship Id="rId2" Type="http://schemas.openxmlformats.org/officeDocument/2006/relationships/slideLayout" Target="../slideLayouts/slideLayout13.xml" /><Relationship Id="rId20" Type="http://schemas.openxmlformats.org/officeDocument/2006/relationships/tags" Target="../tags/tag83.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Ellipse 5 (Stroke)_#color-2050&amp;12748"/>
          <p:cNvSpPr/>
          <p:nvPr userDrawn="1">
            <p:custDataLst>
              <p:tags r:id="rId12"/>
            </p:custDataLst>
          </p:nvPr>
        </p:nvSpPr>
        <p:spPr>
          <a:xfrm>
            <a:off x="0" y="0"/>
            <a:ext cx="1746504" cy="1655064"/>
          </a:xfrm>
          <a:custGeom>
            <a:rect l="l" t="t" r="r" b="b"/>
            <a:pathLst>
              <a:path w="1746504" h="1655064">
                <a:moveTo>
                  <a:pt x="0" y="1133856"/>
                </a:moveTo>
                <a:cubicBezTo>
                  <a:pt x="384048" y="1051560"/>
                  <a:pt x="731520" y="841248"/>
                  <a:pt x="978408" y="502920"/>
                </a:cubicBezTo>
                <a:cubicBezTo>
                  <a:pt x="1088136" y="347472"/>
                  <a:pt x="1170432" y="173736"/>
                  <a:pt x="1216152" y="0"/>
                </a:cubicBezTo>
                <a:lnTo>
                  <a:pt x="1746504" y="0"/>
                </a:lnTo>
                <a:cubicBezTo>
                  <a:pt x="1682496" y="274320"/>
                  <a:pt x="1563624" y="548640"/>
                  <a:pt x="1389888" y="795528"/>
                </a:cubicBezTo>
                <a:cubicBezTo>
                  <a:pt x="1042416" y="1271016"/>
                  <a:pt x="539496" y="1563624"/>
                  <a:pt x="0" y="1655064"/>
                </a:cubicBezTo>
                <a:lnTo>
                  <a:pt x="0" y="1133856"/>
                </a:lnTo>
              </a:path>
            </a:pathLst>
          </a:custGeom>
          <a:solidFill>
            <a:schemeClr val="accent1">
              <a:alpha val="1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6" name="Ellipse 3 (Stroke)_#color-2050&amp;12745"/>
          <p:cNvSpPr/>
          <p:nvPr userDrawn="1">
            <p:custDataLst>
              <p:tags r:id="rId13"/>
            </p:custDataLst>
          </p:nvPr>
        </p:nvSpPr>
        <p:spPr>
          <a:xfrm>
            <a:off x="11271250" y="5772785"/>
            <a:ext cx="918210" cy="1084580"/>
          </a:xfrm>
          <a:custGeom>
            <a:rect l="l" t="t" r="r" b="b"/>
            <a:pathLst>
              <a:path w="3236976" h="3822191">
                <a:moveTo>
                  <a:pt x="3236976" y="0"/>
                </a:moveTo>
                <a:cubicBezTo>
                  <a:pt x="1399032" y="301752"/>
                  <a:pt x="0" y="1901952"/>
                  <a:pt x="0" y="3822192"/>
                </a:cubicBezTo>
                <a:lnTo>
                  <a:pt x="512064" y="3822192"/>
                </a:lnTo>
                <a:cubicBezTo>
                  <a:pt x="512064" y="2176272"/>
                  <a:pt x="1682496" y="813816"/>
                  <a:pt x="3236976" y="512064"/>
                </a:cubicBezTo>
                <a:lnTo>
                  <a:pt x="3236976" y="0"/>
                </a:lnTo>
              </a:path>
            </a:pathLst>
          </a:custGeom>
          <a:solidFill>
            <a:schemeClr val="accent1">
              <a:alpha val="1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658" name="Ellipse 4 (Stroke)_#color_$accent2_$accent2-2050&amp;12751"/>
          <p:cNvSpPr/>
          <p:nvPr userDrawn="1">
            <p:custDataLst>
              <p:tags r:id="rId14"/>
            </p:custDataLst>
          </p:nvPr>
        </p:nvSpPr>
        <p:spPr>
          <a:xfrm>
            <a:off x="11429365" y="5772785"/>
            <a:ext cx="760095" cy="607060"/>
          </a:xfrm>
          <a:custGeom>
            <a:rect l="l" t="t" r="r" b="b"/>
            <a:pathLst>
              <a:path w="2679192" h="2139696">
                <a:moveTo>
                  <a:pt x="2679192" y="0"/>
                </a:moveTo>
                <a:lnTo>
                  <a:pt x="2679192" y="512064"/>
                </a:lnTo>
                <a:cubicBezTo>
                  <a:pt x="1746504" y="694944"/>
                  <a:pt x="960120" y="1252728"/>
                  <a:pt x="466344" y="2020824"/>
                </a:cubicBezTo>
                <a:cubicBezTo>
                  <a:pt x="393192" y="2139696"/>
                  <a:pt x="237744" y="2176272"/>
                  <a:pt x="118872" y="2103120"/>
                </a:cubicBezTo>
                <a:cubicBezTo>
                  <a:pt x="0" y="2020824"/>
                  <a:pt x="-36576" y="1865376"/>
                  <a:pt x="36576" y="1746504"/>
                </a:cubicBezTo>
                <a:cubicBezTo>
                  <a:pt x="621792" y="832104"/>
                  <a:pt x="1572768" y="182880"/>
                  <a:pt x="2679192" y="0"/>
                </a:cubicBezTo>
              </a:path>
            </a:pathLst>
          </a:custGeom>
          <a:gradFill>
            <a:gsLst>
              <a:gs pos="0">
                <a:schemeClr val="accent2">
                  <a:alpha val="10000"/>
                </a:schemeClr>
              </a:gs>
              <a:gs pos="70313">
                <a:schemeClr val="accent2">
                  <a:alpha val="0"/>
                </a:schemeClr>
              </a:gs>
            </a:gsLst>
            <a:lin ang="74674" scaled="0"/>
          </a:gra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8660" name="标题占位符 1"/>
          <p:cNvSpPr>
            <a:spLocks noGrp="1"/>
          </p:cNvSpPr>
          <p:nvPr>
            <p:ph type="title"/>
            <p:custDataLst>
              <p:tags r:id="rId15"/>
            </p:custDataLst>
          </p:nvPr>
        </p:nvSpPr>
        <p:spPr>
          <a:xfrm>
            <a:off x="838200" y="360000"/>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6"/>
            </p:custDataLst>
          </p:nvPr>
        </p:nvSpPr>
        <p:spPr>
          <a:xfrm>
            <a:off x="838200" y="1364400"/>
            <a:ext cx="10515600" cy="4813200"/>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664" name="日期占位符 3"/>
          <p:cNvSpPr>
            <a:spLocks noGrp="1"/>
          </p:cNvSpPr>
          <p:nvPr>
            <p:ph type="dt" sz="half" idx="2"/>
            <p:custDataLst>
              <p:tags r:id="rId17"/>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8"/>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9"/>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1048670" name="KSO_TEMPLATE" hidden="1"/>
          <p:cNvSpPr/>
          <p:nvPr userDrawn="1">
            <p:custDataLst>
              <p:tags r:id="rId20"/>
            </p:custDataLst>
          </p:nvPr>
        </p:nvSpPr>
        <p:spPr>
          <a:xfrm flipH="1">
            <a:off x="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4154" r:id="rId2"/>
    <p:sldLayoutId id="2147484155" r:id="rId3"/>
    <p:sldLayoutId id="2147484156" r:id="rId4"/>
    <p:sldLayoutId id="2147484157" r:id="rId5"/>
    <p:sldLayoutId id="2147484158" r:id="rId6"/>
    <p:sldLayoutId id="2147484159" r:id="rId7"/>
    <p:sldLayoutId id="2147484160" r:id="rId8"/>
    <p:sldLayoutId id="2147484161" r:id="rId9"/>
    <p:sldLayoutId id="2147484162" r:id="rId10"/>
    <p:sldLayoutId id="2147484163" r:id="rId11"/>
  </p:sldLayoutIdLst>
  <p:transition/>
  <p:timing/>
  <p:txStyles>
    <p:titleStyle>
      <a:lvl1pPr algn="l" defTabSz="914400" rtl="0" eaLnBrk="1" latinLnBrk="0" hangingPunct="1">
        <a:lnSpc>
          <a:spcPct val="100000"/>
        </a:lnSpc>
        <a:spcBef>
          <a:spcPct val="0"/>
        </a:spcBef>
        <a:buNone/>
        <a:defRPr sz="36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tags" Target="../tags/tag98.xml" /><Relationship Id="rId13" Type="http://schemas.openxmlformats.org/officeDocument/2006/relationships/tags" Target="../tags/tag99.xml" /><Relationship Id="rId14" Type="http://schemas.openxmlformats.org/officeDocument/2006/relationships/tags" Target="../tags/tag100.xml" /><Relationship Id="rId15" Type="http://schemas.openxmlformats.org/officeDocument/2006/relationships/tags" Target="../tags/tag101.xml" /><Relationship Id="rId16" Type="http://schemas.openxmlformats.org/officeDocument/2006/relationships/tags" Target="../tags/tag102.xml" /><Relationship Id="rId17" Type="http://schemas.openxmlformats.org/officeDocument/2006/relationships/tags" Target="../tags/tag103.xml" /><Relationship Id="rId18" Type="http://schemas.openxmlformats.org/officeDocument/2006/relationships/tags" Target="../tags/tag104.xml" /><Relationship Id="rId19" Type="http://schemas.openxmlformats.org/officeDocument/2006/relationships/tags" Target="../tags/tag105.xml" /><Relationship Id="rId2" Type="http://schemas.openxmlformats.org/officeDocument/2006/relationships/tags" Target="../tags/tag88.xml" /><Relationship Id="rId20" Type="http://schemas.openxmlformats.org/officeDocument/2006/relationships/tags" Target="../tags/tag106.xml" /><Relationship Id="rId21" Type="http://schemas.openxmlformats.org/officeDocument/2006/relationships/tags" Target="../tags/tag107.xml" /><Relationship Id="rId22" Type="http://schemas.openxmlformats.org/officeDocument/2006/relationships/tags" Target="../tags/tag108.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2.xml" /><Relationship Id="rId3" Type="http://schemas.openxmlformats.org/officeDocument/2006/relationships/tags" Target="../tags/tag113.xml" /><Relationship Id="rId4" Type="http://schemas.openxmlformats.org/officeDocument/2006/relationships/tags" Target="../tags/tag1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5.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tags" Target="../tags/tag1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7.xml" /><Relationship Id="rId11" Type="http://schemas.openxmlformats.org/officeDocument/2006/relationships/tags" Target="../tags/tag128.xml" /><Relationship Id="rId12" Type="http://schemas.openxmlformats.org/officeDocument/2006/relationships/tags" Target="../tags/tag129.xml" /><Relationship Id="rId13" Type="http://schemas.openxmlformats.org/officeDocument/2006/relationships/tags" Target="../tags/tag130.xml" /><Relationship Id="rId14" Type="http://schemas.openxmlformats.org/officeDocument/2006/relationships/tags" Target="../tags/tag131.xml" /><Relationship Id="rId15" Type="http://schemas.openxmlformats.org/officeDocument/2006/relationships/tags" Target="../tags/tag132.xml" /><Relationship Id="rId16" Type="http://schemas.openxmlformats.org/officeDocument/2006/relationships/tags" Target="../tags/tag133.xml" /><Relationship Id="rId17" Type="http://schemas.openxmlformats.org/officeDocument/2006/relationships/tags" Target="../tags/tag134.xml" /><Relationship Id="rId18" Type="http://schemas.openxmlformats.org/officeDocument/2006/relationships/tags" Target="../tags/tag135.xml" /><Relationship Id="rId19" Type="http://schemas.openxmlformats.org/officeDocument/2006/relationships/tags" Target="../tags/tag136.xml" /><Relationship Id="rId2" Type="http://schemas.openxmlformats.org/officeDocument/2006/relationships/tags" Target="../tags/tag119.xml" /><Relationship Id="rId20" Type="http://schemas.openxmlformats.org/officeDocument/2006/relationships/tags" Target="../tags/tag137.xml" /><Relationship Id="rId21" Type="http://schemas.openxmlformats.org/officeDocument/2006/relationships/tags" Target="../tags/tag138.xml" /><Relationship Id="rId22" Type="http://schemas.openxmlformats.org/officeDocument/2006/relationships/tags" Target="../tags/tag139.xml" /><Relationship Id="rId23" Type="http://schemas.openxmlformats.org/officeDocument/2006/relationships/tags" Target="../tags/tag140.xml" /><Relationship Id="rId24" Type="http://schemas.openxmlformats.org/officeDocument/2006/relationships/tags" Target="../tags/tag141.xml" /><Relationship Id="rId25" Type="http://schemas.openxmlformats.org/officeDocument/2006/relationships/tags" Target="../tags/tag142.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 Id="rId8" Type="http://schemas.openxmlformats.org/officeDocument/2006/relationships/tags" Target="../tags/tag125.xml" /><Relationship Id="rId9" Type="http://schemas.openxmlformats.org/officeDocument/2006/relationships/tags" Target="../tags/tag12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14" Type="http://schemas.openxmlformats.org/officeDocument/2006/relationships/tags" Target="../tags/tag155.xml" /><Relationship Id="rId15" Type="http://schemas.openxmlformats.org/officeDocument/2006/relationships/tags" Target="../tags/tag156.xml" /><Relationship Id="rId16" Type="http://schemas.openxmlformats.org/officeDocument/2006/relationships/tags" Target="../tags/tag157.xml" /><Relationship Id="rId17" Type="http://schemas.openxmlformats.org/officeDocument/2006/relationships/tags" Target="../tags/tag158.xml" /><Relationship Id="rId18" Type="http://schemas.openxmlformats.org/officeDocument/2006/relationships/tags" Target="../tags/tag159.xml" /><Relationship Id="rId19" Type="http://schemas.openxmlformats.org/officeDocument/2006/relationships/tags" Target="../tags/tag160.xml" /><Relationship Id="rId2" Type="http://schemas.openxmlformats.org/officeDocument/2006/relationships/tags" Target="../tags/tag143.xml" /><Relationship Id="rId20" Type="http://schemas.openxmlformats.org/officeDocument/2006/relationships/tags" Target="../tags/tag161.xml" /><Relationship Id="rId21" Type="http://schemas.openxmlformats.org/officeDocument/2006/relationships/tags" Target="../tags/tag162.xml" /><Relationship Id="rId22" Type="http://schemas.openxmlformats.org/officeDocument/2006/relationships/tags" Target="../tags/tag163.xml" /><Relationship Id="rId23" Type="http://schemas.openxmlformats.org/officeDocument/2006/relationships/tags" Target="../tags/tag164.xml" /><Relationship Id="rId24" Type="http://schemas.openxmlformats.org/officeDocument/2006/relationships/tags" Target="../tags/tag165.xml" /><Relationship Id="rId25" Type="http://schemas.openxmlformats.org/officeDocument/2006/relationships/tags" Target="../tags/tag166.xml" /><Relationship Id="rId26" Type="http://schemas.openxmlformats.org/officeDocument/2006/relationships/tags" Target="../tags/tag167.xml" /><Relationship Id="rId27" Type="http://schemas.openxmlformats.org/officeDocument/2006/relationships/tags" Target="../tags/tag168.xml" /><Relationship Id="rId28" Type="http://schemas.openxmlformats.org/officeDocument/2006/relationships/tags" Target="../tags/tag169.xml" /><Relationship Id="rId29" Type="http://schemas.openxmlformats.org/officeDocument/2006/relationships/tags" Target="../tags/tag170.xml" /><Relationship Id="rId3" Type="http://schemas.openxmlformats.org/officeDocument/2006/relationships/tags" Target="../tags/tag144.xml" /><Relationship Id="rId30" Type="http://schemas.openxmlformats.org/officeDocument/2006/relationships/tags" Target="../tags/tag171.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14" Type="http://schemas.openxmlformats.org/officeDocument/2006/relationships/tags" Target="../tags/tag187.xml" /><Relationship Id="rId15" Type="http://schemas.openxmlformats.org/officeDocument/2006/relationships/tags" Target="../tags/tag188.xml" /><Relationship Id="rId16" Type="http://schemas.openxmlformats.org/officeDocument/2006/relationships/tags" Target="../tags/tag189.xml" /><Relationship Id="rId17" Type="http://schemas.openxmlformats.org/officeDocument/2006/relationships/tags" Target="../tags/tag190.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14" Type="http://schemas.openxmlformats.org/officeDocument/2006/relationships/tags" Target="../tags/tag203.xml" /><Relationship Id="rId15" Type="http://schemas.openxmlformats.org/officeDocument/2006/relationships/tags" Target="../tags/tag204.xml" /><Relationship Id="rId16" Type="http://schemas.openxmlformats.org/officeDocument/2006/relationships/tags" Target="../tags/tag205.xml" /><Relationship Id="rId17" Type="http://schemas.openxmlformats.org/officeDocument/2006/relationships/tags" Target="../tags/tag206.xml" /><Relationship Id="rId18" Type="http://schemas.openxmlformats.org/officeDocument/2006/relationships/tags" Target="../tags/tag207.xml" /><Relationship Id="rId19" Type="http://schemas.openxmlformats.org/officeDocument/2006/relationships/tags" Target="../tags/tag208.xml" /><Relationship Id="rId2" Type="http://schemas.openxmlformats.org/officeDocument/2006/relationships/tags" Target="../tags/tag191.xml" /><Relationship Id="rId20" Type="http://schemas.openxmlformats.org/officeDocument/2006/relationships/tags" Target="../tags/tag209.xml" /><Relationship Id="rId21" Type="http://schemas.openxmlformats.org/officeDocument/2006/relationships/tags" Target="../tags/tag210.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9.xml" /><Relationship Id="rId11" Type="http://schemas.openxmlformats.org/officeDocument/2006/relationships/tags" Target="../tags/tag220.xml" /><Relationship Id="rId12" Type="http://schemas.openxmlformats.org/officeDocument/2006/relationships/tags" Target="../tags/tag221.xml" /><Relationship Id="rId13" Type="http://schemas.openxmlformats.org/officeDocument/2006/relationships/tags" Target="../tags/tag222.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1.xml" /><Relationship Id="rId11" Type="http://schemas.openxmlformats.org/officeDocument/2006/relationships/tags" Target="../tags/tag232.xml" /><Relationship Id="rId12" Type="http://schemas.openxmlformats.org/officeDocument/2006/relationships/tags" Target="../tags/tag233.xml" /><Relationship Id="rId13" Type="http://schemas.openxmlformats.org/officeDocument/2006/relationships/tags" Target="../tags/tag234.xml" /><Relationship Id="rId14" Type="http://schemas.openxmlformats.org/officeDocument/2006/relationships/tags" Target="../tags/tag235.xml" /><Relationship Id="rId15" Type="http://schemas.openxmlformats.org/officeDocument/2006/relationships/tags" Target="../tags/tag236.xml" /><Relationship Id="rId16" Type="http://schemas.openxmlformats.org/officeDocument/2006/relationships/tags" Target="../tags/tag237.xml" /><Relationship Id="rId17" Type="http://schemas.openxmlformats.org/officeDocument/2006/relationships/tags" Target="../tags/tag238.xml" /><Relationship Id="rId18" Type="http://schemas.openxmlformats.org/officeDocument/2006/relationships/tags" Target="../tags/tag239.xml" /><Relationship Id="rId19" Type="http://schemas.openxmlformats.org/officeDocument/2006/relationships/tags" Target="../tags/tag240.xml" /><Relationship Id="rId2" Type="http://schemas.openxmlformats.org/officeDocument/2006/relationships/tags" Target="../tags/tag223.xml" /><Relationship Id="rId20" Type="http://schemas.openxmlformats.org/officeDocument/2006/relationships/tags" Target="../tags/tag241.xml" /><Relationship Id="rId21" Type="http://schemas.openxmlformats.org/officeDocument/2006/relationships/tags" Target="../tags/tag242.xml" /><Relationship Id="rId22" Type="http://schemas.openxmlformats.org/officeDocument/2006/relationships/tags" Target="../tags/tag243.xml" /><Relationship Id="rId23" Type="http://schemas.openxmlformats.org/officeDocument/2006/relationships/tags" Target="../tags/tag244.xml" /><Relationship Id="rId24" Type="http://schemas.openxmlformats.org/officeDocument/2006/relationships/tags" Target="../tags/tag245.xml" /><Relationship Id="rId25" Type="http://schemas.openxmlformats.org/officeDocument/2006/relationships/tags" Target="../tags/tag246.xml" /><Relationship Id="rId26" Type="http://schemas.openxmlformats.org/officeDocument/2006/relationships/tags" Target="../tags/tag247.xml" /><Relationship Id="rId27" Type="http://schemas.openxmlformats.org/officeDocument/2006/relationships/tags" Target="../tags/tag248.xml" /><Relationship Id="rId28" Type="http://schemas.openxmlformats.org/officeDocument/2006/relationships/tags" Target="../tags/tag249.xml" /><Relationship Id="rId29" Type="http://schemas.openxmlformats.org/officeDocument/2006/relationships/tags" Target="../tags/tag250.xml" /><Relationship Id="rId3" Type="http://schemas.openxmlformats.org/officeDocument/2006/relationships/tags" Target="../tags/tag224.xml" /><Relationship Id="rId30" Type="http://schemas.openxmlformats.org/officeDocument/2006/relationships/tags" Target="../tags/tag251.xml"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 Id="rId8" Type="http://schemas.openxmlformats.org/officeDocument/2006/relationships/tags" Target="../tags/tag229.xml" /><Relationship Id="rId9" Type="http://schemas.openxmlformats.org/officeDocument/2006/relationships/tags" Target="../tags/tag23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2.xml" /><Relationship Id="rId3" Type="http://schemas.openxmlformats.org/officeDocument/2006/relationships/tags" Target="../tags/tag253.xml" /><Relationship Id="rId4" Type="http://schemas.openxmlformats.org/officeDocument/2006/relationships/tags" Target="../tags/tag25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tags" Target="../tags/tag265.xml" /><Relationship Id="rId13" Type="http://schemas.openxmlformats.org/officeDocument/2006/relationships/tags" Target="../tags/tag266.xml" /><Relationship Id="rId2" Type="http://schemas.openxmlformats.org/officeDocument/2006/relationships/tags" Target="../tags/tag255.xml" /><Relationship Id="rId3" Type="http://schemas.openxmlformats.org/officeDocument/2006/relationships/tags" Target="../tags/tag256.xml"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tags" Target="../tags/tag259.xml" /><Relationship Id="rId7" Type="http://schemas.openxmlformats.org/officeDocument/2006/relationships/tags" Target="../tags/tag260.xml" /><Relationship Id="rId8" Type="http://schemas.openxmlformats.org/officeDocument/2006/relationships/tags" Target="../tags/tag261.xml" /><Relationship Id="rId9" Type="http://schemas.openxmlformats.org/officeDocument/2006/relationships/tags" Target="../tags/tag26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10606201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lstStyle/>
          <a:p>
            <a:r>
              <a:rPr lang="zh-CN" altLang="en-US"/>
              <a:t>安全绳索和护栏设施</a:t>
            </a:r>
            <a:endParaRPr lang="zh-CN" altLang="en-US"/>
          </a:p>
        </p:txBody>
      </p:sp>
      <p:sp>
        <p:nvSpPr>
          <p:cNvPr id="1048650" name="副标题"/>
          <p:cNvSpPr>
            <a:spLocks noGrp="1"/>
          </p:cNvSpPr>
          <p:nvPr>
            <p:ph type="subTitle" idx="1"/>
            <p:custDataLst>
              <p:tags r:id="rId3"/>
            </p:custDataLst>
          </p:nvPr>
        </p:nvSpPr>
        <p:spPr/>
        <p:txBody>
          <a:bodyPr/>
          <a:lstStyle/>
          <a:p>
            <a:r>
              <a:rPr lang="zh-CN" altLang="en-US"/>
              <a:t>单击此处添加副标题</a:t>
            </a:r>
            <a:endParaRPr lang="zh-CN" altLang="en-US"/>
          </a:p>
        </p:txBody>
      </p:sp>
      <p:sp>
        <p:nvSpPr>
          <p:cNvPr id="1048652" name="署名"/>
          <p:cNvSpPr>
            <a:spLocks noGrp="1"/>
          </p:cNvSpPr>
          <p:nvPr>
            <p:ph type="body" sz="quarter" idx="17"/>
            <p:custDataLst>
              <p:tags r:id="rId4"/>
            </p:custDataLst>
          </p:nvPr>
        </p:nvSpPr>
        <p:spPr/>
        <p:txBody>
          <a:bodyPr/>
          <a:lstStyle/>
          <a:p>
            <a:r>
              <a:rPr lang="zh-CN" altLang="en-US"/>
              <a:t>汇报人：</a:t>
            </a:r>
            <a:r>
              <a:rPr lang="en-US" altLang="zh-CN"/>
              <a:t>XXX</a:t>
            </a:r>
            <a:endParaRPr lang="en-US" altLang="zh-CN"/>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4" name="标题"/>
          <p:cNvSpPr>
            <a:spLocks noGrp="1"/>
          </p:cNvSpPr>
          <p:nvPr>
            <p:ph type="title"/>
            <p:custDataLst>
              <p:tags r:id="rId2"/>
            </p:custDataLst>
          </p:nvPr>
        </p:nvSpPr>
        <p:spPr/>
        <p:txBody>
          <a:bodyPr/>
          <a:lstStyle/>
          <a:p>
            <a:r>
              <a:rPr lang="zh-CN" altLang="en-US"/>
              <a:t>目录</a:t>
            </a:r>
            <a:endParaRPr lang="zh-CN" altLang="en-US"/>
          </a:p>
        </p:txBody>
      </p:sp>
      <p:sp>
        <p:nvSpPr>
          <p:cNvPr id="1048846" name="副标题"/>
          <p:cNvSpPr>
            <a:spLocks noGrp="1"/>
          </p:cNvSpPr>
          <p:nvPr>
            <p:ph type="body" idx="1"/>
            <p:custDataLst>
              <p:tags r:id="rId3"/>
            </p:custDataLst>
          </p:nvPr>
        </p:nvSpPr>
        <p:spPr/>
        <p:txBody>
          <a:bodyPr/>
          <a:lstStyle/>
          <a:p>
            <a:r>
              <a:rPr lang="en-US" altLang="zh-CN"/>
              <a:t>CONTENTS</a:t>
            </a:r>
            <a:endParaRPr lang="en-US" altLang="zh-CN"/>
          </a:p>
        </p:txBody>
      </p:sp>
      <p:sp>
        <p:nvSpPr>
          <p:cNvPr id="1048848" name="项标题"/>
          <p:cNvSpPr txBox="1"/>
          <p:nvPr>
            <p:custDataLst>
              <p:tags r:id="rId4"/>
            </p:custDataLst>
          </p:nvPr>
        </p:nvSpPr>
        <p:spPr>
          <a:xfrm>
            <a:off x="7157593" y="785668"/>
            <a:ext cx="3674187"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tx1">
                    <a:lumMod val="85000"/>
                    <a:lumOff val="15000"/>
                  </a:schemeClr>
                </a:solidFill>
                <a:latin typeface="+mj-ea"/>
                <a:ea typeface="+mj-ea"/>
              </a:rPr>
              <a:t>添加目录项标题</a:t>
            </a:r>
            <a:endParaRPr lang="zh-CN" altLang="en-US" sz="1400" b="1" spc="300">
              <a:solidFill>
                <a:schemeClr val="tx1">
                  <a:lumMod val="85000"/>
                  <a:lumOff val="15000"/>
                </a:schemeClr>
              </a:solidFill>
              <a:latin typeface="+mj-ea"/>
              <a:ea typeface="+mj-ea"/>
            </a:endParaRPr>
          </a:p>
        </p:txBody>
      </p:sp>
      <p:sp>
        <p:nvSpPr>
          <p:cNvPr id="1048850" name="Ellipse 66_#color-2050&amp;12710"/>
          <p:cNvSpPr/>
          <p:nvPr>
            <p:custDataLst>
              <p:tags r:id="rId5"/>
            </p:custDataLst>
          </p:nvPr>
        </p:nvSpPr>
        <p:spPr>
          <a:xfrm>
            <a:off x="6274689" y="658192"/>
            <a:ext cx="758952" cy="758952"/>
          </a:xfrm>
          <a:custGeom>
            <a:rect l="l" t="t" r="r" b="b"/>
            <a:pathLst>
              <a:path w="758952" h="758952">
                <a:moveTo>
                  <a:pt x="384048" y="740664"/>
                </a:moveTo>
                <a:cubicBezTo>
                  <a:pt x="576072" y="740664"/>
                  <a:pt x="740664" y="576072"/>
                  <a:pt x="740664" y="384048"/>
                </a:cubicBezTo>
                <a:cubicBezTo>
                  <a:pt x="740664" y="182880"/>
                  <a:pt x="576072" y="27432"/>
                  <a:pt x="384048" y="27432"/>
                </a:cubicBezTo>
                <a:cubicBezTo>
                  <a:pt x="182880" y="27432"/>
                  <a:pt x="27432" y="182880"/>
                  <a:pt x="27432" y="384048"/>
                </a:cubicBezTo>
                <a:cubicBezTo>
                  <a:pt x="27432" y="576072"/>
                  <a:pt x="182880" y="740664"/>
                  <a:pt x="384048" y="740664"/>
                </a:cubicBezTo>
                <a:moveTo>
                  <a:pt x="384048" y="758952"/>
                </a:moveTo>
                <a:cubicBezTo>
                  <a:pt x="594360" y="758952"/>
                  <a:pt x="758952" y="594360"/>
                  <a:pt x="758952" y="384048"/>
                </a:cubicBezTo>
                <a:cubicBezTo>
                  <a:pt x="758952" y="173736"/>
                  <a:pt x="594360" y="0"/>
                  <a:pt x="384048" y="0"/>
                </a:cubicBezTo>
                <a:cubicBezTo>
                  <a:pt x="173736" y="0"/>
                  <a:pt x="0" y="173736"/>
                  <a:pt x="0" y="384048"/>
                </a:cubicBezTo>
                <a:cubicBezTo>
                  <a:pt x="0" y="594360"/>
                  <a:pt x="173736" y="758952"/>
                  <a:pt x="384048" y="758952"/>
                </a:cubicBezTo>
              </a:path>
            </a:pathLst>
          </a:custGeom>
          <a:solidFill>
            <a:schemeClr val="accent1">
              <a:alpha val="1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2" name="@mix!m0_序号_01-2050-12354"/>
          <p:cNvSpPr/>
          <p:nvPr>
            <p:custDataLst>
              <p:tags r:id="rId6"/>
            </p:custDataLst>
          </p:nvPr>
        </p:nvSpPr>
        <p:spPr>
          <a:xfrm>
            <a:off x="6347841" y="740488"/>
            <a:ext cx="603504" cy="603504"/>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10000"/>
              </a:lnSpc>
              <a:buNone/>
            </a:pPr>
            <a:r>
              <a:rPr lang="en-US" b="1">
                <a:solidFill>
                  <a:srgbClr val="FFFFFF"/>
                </a:solidFill>
                <a:latin typeface="+mj-lt"/>
                <a:ea typeface="微软雅黑"/>
                <a:cs typeface="微软雅黑" panose="020b0503020204020204" pitchFamily="34" charset="-120"/>
              </a:rPr>
              <a:t>01</a:t>
            </a:r>
            <a:endParaRPr lang="en-US" b="1">
              <a:solidFill>
                <a:srgbClr val="FFFFFF"/>
              </a:solidFill>
              <a:latin typeface="+mj-lt"/>
              <a:ea typeface="微软雅黑"/>
              <a:cs typeface="微软雅黑" panose="020b0503020204020204" pitchFamily="34" charset="-120"/>
            </a:endParaRPr>
          </a:p>
        </p:txBody>
      </p:sp>
      <p:sp>
        <p:nvSpPr>
          <p:cNvPr id="1048854" name="Ellipse 68_#color-2050&amp;12711"/>
          <p:cNvSpPr/>
          <p:nvPr>
            <p:custDataLst>
              <p:tags r:id="rId7"/>
            </p:custDataLst>
          </p:nvPr>
        </p:nvSpPr>
        <p:spPr>
          <a:xfrm>
            <a:off x="6630797" y="1611423"/>
            <a:ext cx="758952" cy="758952"/>
          </a:xfrm>
          <a:custGeom>
            <a:rect l="l" t="t" r="r" b="b"/>
            <a:pathLst>
              <a:path w="758952" h="758952">
                <a:moveTo>
                  <a:pt x="384048" y="740664"/>
                </a:moveTo>
                <a:cubicBezTo>
                  <a:pt x="576072" y="740664"/>
                  <a:pt x="740664" y="576072"/>
                  <a:pt x="740664" y="384048"/>
                </a:cubicBezTo>
                <a:cubicBezTo>
                  <a:pt x="740664" y="182880"/>
                  <a:pt x="576072" y="27432"/>
                  <a:pt x="384048" y="27432"/>
                </a:cubicBezTo>
                <a:cubicBezTo>
                  <a:pt x="182880" y="27432"/>
                  <a:pt x="27432" y="182880"/>
                  <a:pt x="27432" y="384048"/>
                </a:cubicBezTo>
                <a:cubicBezTo>
                  <a:pt x="27432" y="576072"/>
                  <a:pt x="182880" y="740664"/>
                  <a:pt x="384048" y="740664"/>
                </a:cubicBezTo>
                <a:moveTo>
                  <a:pt x="384048" y="758952"/>
                </a:moveTo>
                <a:cubicBezTo>
                  <a:pt x="594360" y="758952"/>
                  <a:pt x="758952" y="594360"/>
                  <a:pt x="758952" y="384048"/>
                </a:cubicBezTo>
                <a:cubicBezTo>
                  <a:pt x="758952" y="173736"/>
                  <a:pt x="594360" y="0"/>
                  <a:pt x="384048" y="0"/>
                </a:cubicBezTo>
                <a:cubicBezTo>
                  <a:pt x="173736" y="0"/>
                  <a:pt x="0" y="173736"/>
                  <a:pt x="0" y="384048"/>
                </a:cubicBezTo>
                <a:cubicBezTo>
                  <a:pt x="0" y="594360"/>
                  <a:pt x="173736" y="758952"/>
                  <a:pt x="384048" y="758952"/>
                </a:cubicBezTo>
              </a:path>
            </a:pathLst>
          </a:custGeom>
          <a:solidFill>
            <a:schemeClr val="accent1">
              <a:alpha val="1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6" name="@mix!m0_序号_02-2050-12355"/>
          <p:cNvSpPr/>
          <p:nvPr>
            <p:custDataLst>
              <p:tags r:id="rId8"/>
            </p:custDataLst>
          </p:nvPr>
        </p:nvSpPr>
        <p:spPr>
          <a:xfrm>
            <a:off x="6703949" y="1684575"/>
            <a:ext cx="603504" cy="603504"/>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en-US" b="1">
                <a:solidFill>
                  <a:srgbClr val="FFFFFF"/>
                </a:solidFill>
                <a:latin typeface="+mj-lt"/>
                <a:ea typeface="微软雅黑"/>
                <a:cs typeface="微软雅黑" panose="020b0503020204020204" pitchFamily="34" charset="-120"/>
                <a:sym typeface="+mn-ea"/>
              </a:rPr>
              <a:t>02</a:t>
            </a:r>
            <a:endParaRPr lang="en-US" b="1">
              <a:solidFill>
                <a:srgbClr val="FFFFFF"/>
              </a:solidFill>
              <a:latin typeface="+mj-lt"/>
              <a:ea typeface="微软雅黑"/>
              <a:cs typeface="微软雅黑" panose="020b0503020204020204" pitchFamily="34" charset="-120"/>
              <a:sym typeface="+mn-ea"/>
            </a:endParaRPr>
          </a:p>
        </p:txBody>
      </p:sp>
      <p:sp>
        <p:nvSpPr>
          <p:cNvPr id="1048858" name="项标题"/>
          <p:cNvSpPr txBox="1"/>
          <p:nvPr>
            <p:custDataLst>
              <p:tags r:id="rId9"/>
            </p:custDataLst>
          </p:nvPr>
        </p:nvSpPr>
        <p:spPr>
          <a:xfrm>
            <a:off x="7513701" y="1738899"/>
            <a:ext cx="3674187"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tx1">
                    <a:lumMod val="85000"/>
                    <a:lumOff val="15000"/>
                  </a:schemeClr>
                </a:solidFill>
                <a:latin typeface="+mj-ea"/>
                <a:ea typeface="+mj-ea"/>
              </a:rPr>
              <a:t>安全绳索和护栏设施的种类</a:t>
            </a:r>
            <a:endParaRPr lang="zh-CN" altLang="en-US" sz="1400" b="1" spc="300">
              <a:solidFill>
                <a:schemeClr val="tx1">
                  <a:lumMod val="85000"/>
                  <a:lumOff val="15000"/>
                </a:schemeClr>
              </a:solidFill>
              <a:latin typeface="+mj-ea"/>
              <a:ea typeface="+mj-ea"/>
            </a:endParaRPr>
          </a:p>
        </p:txBody>
      </p:sp>
      <p:sp>
        <p:nvSpPr>
          <p:cNvPr id="1048860" name="@mix!m0_序号_03-2050-12356"/>
          <p:cNvSpPr/>
          <p:nvPr>
            <p:custDataLst>
              <p:tags r:id="rId10"/>
            </p:custDataLst>
          </p:nvPr>
        </p:nvSpPr>
        <p:spPr>
          <a:xfrm>
            <a:off x="6869049" y="3591037"/>
            <a:ext cx="603504" cy="603504"/>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en-US" b="1">
                <a:solidFill>
                  <a:srgbClr val="FFFFFF"/>
                </a:solidFill>
                <a:latin typeface="+mj-lt"/>
                <a:ea typeface="微软雅黑"/>
                <a:cs typeface="微软雅黑" panose="020b0503020204020204" pitchFamily="34" charset="-120"/>
                <a:sym typeface="+mn-ea"/>
              </a:rPr>
              <a:t>04</a:t>
            </a:r>
            <a:endParaRPr lang="en-US" b="1">
              <a:solidFill>
                <a:srgbClr val="FFFFFF"/>
              </a:solidFill>
              <a:latin typeface="+mj-lt"/>
              <a:ea typeface="微软雅黑"/>
              <a:cs typeface="微软雅黑" panose="020b0503020204020204" pitchFamily="34" charset="-120"/>
              <a:sym typeface="+mn-ea"/>
            </a:endParaRPr>
          </a:p>
        </p:txBody>
      </p:sp>
      <p:sp>
        <p:nvSpPr>
          <p:cNvPr id="1048862" name="Ellipse 70_#color-2050&amp;12709"/>
          <p:cNvSpPr/>
          <p:nvPr>
            <p:custDataLst>
              <p:tags r:id="rId11"/>
            </p:custDataLst>
          </p:nvPr>
        </p:nvSpPr>
        <p:spPr>
          <a:xfrm>
            <a:off x="6795897" y="3517885"/>
            <a:ext cx="758952" cy="758952"/>
          </a:xfrm>
          <a:custGeom>
            <a:rect l="l" t="t" r="r" b="b"/>
            <a:pathLst>
              <a:path w="758952" h="758952">
                <a:moveTo>
                  <a:pt x="384048" y="740664"/>
                </a:moveTo>
                <a:cubicBezTo>
                  <a:pt x="576072" y="740664"/>
                  <a:pt x="740664" y="576072"/>
                  <a:pt x="740664" y="384048"/>
                </a:cubicBezTo>
                <a:cubicBezTo>
                  <a:pt x="740664" y="182880"/>
                  <a:pt x="576072" y="27432"/>
                  <a:pt x="384048" y="27432"/>
                </a:cubicBezTo>
                <a:cubicBezTo>
                  <a:pt x="182880" y="27432"/>
                  <a:pt x="27432" y="182880"/>
                  <a:pt x="27432" y="384048"/>
                </a:cubicBezTo>
                <a:cubicBezTo>
                  <a:pt x="27432" y="576072"/>
                  <a:pt x="182880" y="740664"/>
                  <a:pt x="384048" y="740664"/>
                </a:cubicBezTo>
                <a:moveTo>
                  <a:pt x="384048" y="758952"/>
                </a:moveTo>
                <a:cubicBezTo>
                  <a:pt x="594360" y="758952"/>
                  <a:pt x="758952" y="594360"/>
                  <a:pt x="758952" y="384048"/>
                </a:cubicBezTo>
                <a:cubicBezTo>
                  <a:pt x="758952" y="173736"/>
                  <a:pt x="594360" y="0"/>
                  <a:pt x="384048" y="0"/>
                </a:cubicBezTo>
                <a:cubicBezTo>
                  <a:pt x="173736" y="0"/>
                  <a:pt x="0" y="173736"/>
                  <a:pt x="0" y="384048"/>
                </a:cubicBezTo>
                <a:cubicBezTo>
                  <a:pt x="0" y="594360"/>
                  <a:pt x="173736" y="758952"/>
                  <a:pt x="384048" y="758952"/>
                </a:cubicBezTo>
              </a:path>
            </a:pathLst>
          </a:custGeom>
          <a:solidFill>
            <a:schemeClr val="accent1">
              <a:alpha val="1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4" name="项标题"/>
          <p:cNvSpPr txBox="1"/>
          <p:nvPr>
            <p:custDataLst>
              <p:tags r:id="rId12"/>
            </p:custDataLst>
          </p:nvPr>
        </p:nvSpPr>
        <p:spPr>
          <a:xfrm>
            <a:off x="7678801" y="3640789"/>
            <a:ext cx="3674187"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tx1">
                    <a:lumMod val="85000"/>
                    <a:lumOff val="15000"/>
                  </a:schemeClr>
                </a:solidFill>
                <a:latin typeface="+mj-ea"/>
                <a:ea typeface="+mj-ea"/>
              </a:rPr>
              <a:t>安全绳索和护栏设施的选购要点</a:t>
            </a:r>
            <a:endParaRPr lang="zh-CN" altLang="en-US" sz="1400" b="1" spc="300">
              <a:solidFill>
                <a:schemeClr val="tx1">
                  <a:lumMod val="85000"/>
                  <a:lumOff val="15000"/>
                </a:schemeClr>
              </a:solidFill>
              <a:latin typeface="+mj-ea"/>
              <a:ea typeface="+mj-ea"/>
            </a:endParaRPr>
          </a:p>
        </p:txBody>
      </p:sp>
      <p:sp>
        <p:nvSpPr>
          <p:cNvPr id="1048866" name="Ellipse 72_#color-2050&amp;12712"/>
          <p:cNvSpPr/>
          <p:nvPr>
            <p:custDataLst>
              <p:tags r:id="rId13"/>
            </p:custDataLst>
          </p:nvPr>
        </p:nvSpPr>
        <p:spPr>
          <a:xfrm>
            <a:off x="6232157" y="5424346"/>
            <a:ext cx="758952" cy="758952"/>
          </a:xfrm>
          <a:custGeom>
            <a:rect l="l" t="t" r="r" b="b"/>
            <a:pathLst>
              <a:path w="758952" h="758952">
                <a:moveTo>
                  <a:pt x="384048" y="740664"/>
                </a:moveTo>
                <a:cubicBezTo>
                  <a:pt x="576072" y="740664"/>
                  <a:pt x="740664" y="576072"/>
                  <a:pt x="740664" y="384048"/>
                </a:cubicBezTo>
                <a:cubicBezTo>
                  <a:pt x="740664" y="182880"/>
                  <a:pt x="576072" y="27432"/>
                  <a:pt x="384048" y="27432"/>
                </a:cubicBezTo>
                <a:cubicBezTo>
                  <a:pt x="182880" y="27432"/>
                  <a:pt x="27432" y="182880"/>
                  <a:pt x="27432" y="384048"/>
                </a:cubicBezTo>
                <a:cubicBezTo>
                  <a:pt x="27432" y="576072"/>
                  <a:pt x="182880" y="740664"/>
                  <a:pt x="384048" y="740664"/>
                </a:cubicBezTo>
                <a:moveTo>
                  <a:pt x="384048" y="758952"/>
                </a:moveTo>
                <a:cubicBezTo>
                  <a:pt x="594360" y="758952"/>
                  <a:pt x="758952" y="594360"/>
                  <a:pt x="758952" y="384048"/>
                </a:cubicBezTo>
                <a:cubicBezTo>
                  <a:pt x="758952" y="173736"/>
                  <a:pt x="594360" y="0"/>
                  <a:pt x="384048" y="0"/>
                </a:cubicBezTo>
                <a:cubicBezTo>
                  <a:pt x="173736" y="0"/>
                  <a:pt x="0" y="173736"/>
                  <a:pt x="0" y="384048"/>
                </a:cubicBezTo>
                <a:cubicBezTo>
                  <a:pt x="0" y="594360"/>
                  <a:pt x="173736" y="758952"/>
                  <a:pt x="384048" y="758952"/>
                </a:cubicBezTo>
              </a:path>
            </a:pathLst>
          </a:custGeom>
          <a:solidFill>
            <a:schemeClr val="accent1">
              <a:alpha val="1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8" name="@mix!m0_序号_04-2050-12357"/>
          <p:cNvSpPr/>
          <p:nvPr>
            <p:custDataLst>
              <p:tags r:id="rId14"/>
            </p:custDataLst>
          </p:nvPr>
        </p:nvSpPr>
        <p:spPr>
          <a:xfrm>
            <a:off x="6305309" y="5497498"/>
            <a:ext cx="603504" cy="603504"/>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en-US" b="1">
                <a:solidFill>
                  <a:srgbClr val="FFFFFF"/>
                </a:solidFill>
                <a:latin typeface="+mj-lt"/>
                <a:ea typeface="微软雅黑"/>
                <a:cs typeface="微软雅黑" panose="020b0503020204020204" pitchFamily="34" charset="-120"/>
                <a:sym typeface="+mn-ea"/>
              </a:rPr>
              <a:t>06</a:t>
            </a:r>
            <a:endParaRPr lang="en-US" b="1">
              <a:solidFill>
                <a:srgbClr val="FFFFFF"/>
              </a:solidFill>
              <a:latin typeface="+mj-lt"/>
              <a:ea typeface="微软雅黑"/>
              <a:cs typeface="微软雅黑" panose="020b0503020204020204" pitchFamily="34" charset="-120"/>
              <a:sym typeface="+mn-ea"/>
            </a:endParaRPr>
          </a:p>
        </p:txBody>
      </p:sp>
      <p:sp>
        <p:nvSpPr>
          <p:cNvPr id="1048870" name="项标题"/>
          <p:cNvSpPr txBox="1"/>
          <p:nvPr>
            <p:custDataLst>
              <p:tags r:id="rId15"/>
            </p:custDataLst>
          </p:nvPr>
        </p:nvSpPr>
        <p:spPr>
          <a:xfrm>
            <a:off x="7115061" y="5547250"/>
            <a:ext cx="3674187"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tx1">
                    <a:lumMod val="85000"/>
                    <a:lumOff val="15000"/>
                  </a:schemeClr>
                </a:solidFill>
                <a:latin typeface="+mj-ea"/>
                <a:ea typeface="+mj-ea"/>
              </a:rPr>
              <a:t>安全绳索和护栏设施的发展趋势</a:t>
            </a:r>
            <a:endParaRPr lang="zh-CN" altLang="en-US" sz="1400" b="1" spc="300">
              <a:solidFill>
                <a:schemeClr val="tx1">
                  <a:lumMod val="85000"/>
                  <a:lumOff val="15000"/>
                </a:schemeClr>
              </a:solidFill>
              <a:latin typeface="+mj-ea"/>
              <a:ea typeface="+mj-ea"/>
            </a:endParaRPr>
          </a:p>
        </p:txBody>
      </p:sp>
      <p:sp>
        <p:nvSpPr>
          <p:cNvPr id="1048872" name="Ellipse 68_#color-2050&amp;12711"/>
          <p:cNvSpPr/>
          <p:nvPr>
            <p:custDataLst>
              <p:tags r:id="rId16"/>
            </p:custDataLst>
          </p:nvPr>
        </p:nvSpPr>
        <p:spPr>
          <a:xfrm>
            <a:off x="6795897" y="2564654"/>
            <a:ext cx="758952" cy="758952"/>
          </a:xfrm>
          <a:custGeom>
            <a:rect l="l" t="t" r="r" b="b"/>
            <a:pathLst>
              <a:path w="758952" h="758952">
                <a:moveTo>
                  <a:pt x="384048" y="740664"/>
                </a:moveTo>
                <a:cubicBezTo>
                  <a:pt x="576072" y="740664"/>
                  <a:pt x="740664" y="576072"/>
                  <a:pt x="740664" y="384048"/>
                </a:cubicBezTo>
                <a:cubicBezTo>
                  <a:pt x="740664" y="182880"/>
                  <a:pt x="576072" y="27432"/>
                  <a:pt x="384048" y="27432"/>
                </a:cubicBezTo>
                <a:cubicBezTo>
                  <a:pt x="182880" y="27432"/>
                  <a:pt x="27432" y="182880"/>
                  <a:pt x="27432" y="384048"/>
                </a:cubicBezTo>
                <a:cubicBezTo>
                  <a:pt x="27432" y="576072"/>
                  <a:pt x="182880" y="740664"/>
                  <a:pt x="384048" y="740664"/>
                </a:cubicBezTo>
                <a:moveTo>
                  <a:pt x="384048" y="758952"/>
                </a:moveTo>
                <a:cubicBezTo>
                  <a:pt x="594360" y="758952"/>
                  <a:pt x="758952" y="594360"/>
                  <a:pt x="758952" y="384048"/>
                </a:cubicBezTo>
                <a:cubicBezTo>
                  <a:pt x="758952" y="173736"/>
                  <a:pt x="594360" y="0"/>
                  <a:pt x="384048" y="0"/>
                </a:cubicBezTo>
                <a:cubicBezTo>
                  <a:pt x="173736" y="0"/>
                  <a:pt x="0" y="173736"/>
                  <a:pt x="0" y="384048"/>
                </a:cubicBezTo>
                <a:cubicBezTo>
                  <a:pt x="0" y="594360"/>
                  <a:pt x="173736" y="758952"/>
                  <a:pt x="384048" y="758952"/>
                </a:cubicBezTo>
              </a:path>
            </a:pathLst>
          </a:custGeom>
          <a:solidFill>
            <a:schemeClr val="accent1">
              <a:alpha val="1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4" name="@mix!m0_序号_02-2050-12355"/>
          <p:cNvSpPr/>
          <p:nvPr>
            <p:custDataLst>
              <p:tags r:id="rId17"/>
            </p:custDataLst>
          </p:nvPr>
        </p:nvSpPr>
        <p:spPr>
          <a:xfrm>
            <a:off x="6869049" y="2637806"/>
            <a:ext cx="603504" cy="603504"/>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en-US" b="1">
                <a:solidFill>
                  <a:srgbClr val="FFFFFF"/>
                </a:solidFill>
                <a:latin typeface="+mj-lt"/>
                <a:ea typeface="微软雅黑"/>
                <a:cs typeface="微软雅黑" panose="020b0503020204020204" pitchFamily="34" charset="-120"/>
                <a:sym typeface="+mn-ea"/>
              </a:rPr>
              <a:t>03</a:t>
            </a:r>
            <a:endParaRPr lang="en-US" b="1">
              <a:solidFill>
                <a:srgbClr val="FFFFFF"/>
              </a:solidFill>
              <a:latin typeface="+mj-lt"/>
              <a:ea typeface="微软雅黑"/>
              <a:cs typeface="微软雅黑" panose="020b0503020204020204" pitchFamily="34" charset="-120"/>
              <a:sym typeface="+mn-ea"/>
            </a:endParaRPr>
          </a:p>
        </p:txBody>
      </p:sp>
      <p:sp>
        <p:nvSpPr>
          <p:cNvPr id="1048876" name="项标题"/>
          <p:cNvSpPr txBox="1"/>
          <p:nvPr>
            <p:custDataLst>
              <p:tags r:id="rId18"/>
            </p:custDataLst>
          </p:nvPr>
        </p:nvSpPr>
        <p:spPr>
          <a:xfrm>
            <a:off x="7678801" y="2692130"/>
            <a:ext cx="3674187"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tx1">
                    <a:lumMod val="85000"/>
                    <a:lumOff val="15000"/>
                  </a:schemeClr>
                </a:solidFill>
                <a:latin typeface="+mj-ea"/>
                <a:ea typeface="+mj-ea"/>
              </a:rPr>
              <a:t>安全绳索和护栏设施的应用场景</a:t>
            </a:r>
            <a:endParaRPr lang="zh-CN" altLang="en-US" sz="1400" b="1" spc="300">
              <a:solidFill>
                <a:schemeClr val="tx1">
                  <a:lumMod val="85000"/>
                  <a:lumOff val="15000"/>
                </a:schemeClr>
              </a:solidFill>
              <a:latin typeface="+mj-ea"/>
              <a:ea typeface="+mj-ea"/>
            </a:endParaRPr>
          </a:p>
        </p:txBody>
      </p:sp>
      <p:sp>
        <p:nvSpPr>
          <p:cNvPr id="1048878" name="@mix!m0_序号_03-2050-12356"/>
          <p:cNvSpPr/>
          <p:nvPr>
            <p:custDataLst>
              <p:tags r:id="rId19"/>
            </p:custDataLst>
          </p:nvPr>
        </p:nvSpPr>
        <p:spPr>
          <a:xfrm>
            <a:off x="6687362" y="4544268"/>
            <a:ext cx="603504" cy="603504"/>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en-US" b="1">
                <a:solidFill>
                  <a:srgbClr val="FFFFFF"/>
                </a:solidFill>
                <a:latin typeface="+mj-lt"/>
                <a:ea typeface="微软雅黑"/>
                <a:cs typeface="微软雅黑" panose="020b0503020204020204" pitchFamily="34" charset="-120"/>
                <a:sym typeface="+mn-ea"/>
              </a:rPr>
              <a:t>05</a:t>
            </a:r>
            <a:endParaRPr lang="en-US" b="1">
              <a:solidFill>
                <a:srgbClr val="FFFFFF"/>
              </a:solidFill>
              <a:latin typeface="+mj-lt"/>
              <a:ea typeface="微软雅黑"/>
              <a:cs typeface="微软雅黑" panose="020b0503020204020204" pitchFamily="34" charset="-120"/>
              <a:sym typeface="+mn-ea"/>
            </a:endParaRPr>
          </a:p>
        </p:txBody>
      </p:sp>
      <p:sp>
        <p:nvSpPr>
          <p:cNvPr id="1048880" name="Ellipse 70_#color-2050&amp;12709"/>
          <p:cNvSpPr/>
          <p:nvPr>
            <p:custDataLst>
              <p:tags r:id="rId20"/>
            </p:custDataLst>
          </p:nvPr>
        </p:nvSpPr>
        <p:spPr>
          <a:xfrm>
            <a:off x="6614210" y="4471116"/>
            <a:ext cx="758952" cy="758952"/>
          </a:xfrm>
          <a:custGeom>
            <a:rect l="l" t="t" r="r" b="b"/>
            <a:pathLst>
              <a:path w="758952" h="758952">
                <a:moveTo>
                  <a:pt x="384048" y="740664"/>
                </a:moveTo>
                <a:cubicBezTo>
                  <a:pt x="576072" y="740664"/>
                  <a:pt x="740664" y="576072"/>
                  <a:pt x="740664" y="384048"/>
                </a:cubicBezTo>
                <a:cubicBezTo>
                  <a:pt x="740664" y="182880"/>
                  <a:pt x="576072" y="27432"/>
                  <a:pt x="384048" y="27432"/>
                </a:cubicBezTo>
                <a:cubicBezTo>
                  <a:pt x="182880" y="27432"/>
                  <a:pt x="27432" y="182880"/>
                  <a:pt x="27432" y="384048"/>
                </a:cubicBezTo>
                <a:cubicBezTo>
                  <a:pt x="27432" y="576072"/>
                  <a:pt x="182880" y="740664"/>
                  <a:pt x="384048" y="740664"/>
                </a:cubicBezTo>
                <a:moveTo>
                  <a:pt x="384048" y="758952"/>
                </a:moveTo>
                <a:cubicBezTo>
                  <a:pt x="594360" y="758952"/>
                  <a:pt x="758952" y="594360"/>
                  <a:pt x="758952" y="384048"/>
                </a:cubicBezTo>
                <a:cubicBezTo>
                  <a:pt x="758952" y="173736"/>
                  <a:pt x="594360" y="0"/>
                  <a:pt x="384048" y="0"/>
                </a:cubicBezTo>
                <a:cubicBezTo>
                  <a:pt x="173736" y="0"/>
                  <a:pt x="0" y="173736"/>
                  <a:pt x="0" y="384048"/>
                </a:cubicBezTo>
                <a:cubicBezTo>
                  <a:pt x="0" y="594360"/>
                  <a:pt x="173736" y="758952"/>
                  <a:pt x="384048" y="758952"/>
                </a:cubicBezTo>
              </a:path>
            </a:pathLst>
          </a:custGeom>
          <a:solidFill>
            <a:schemeClr val="accent1">
              <a:alpha val="1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2" name="项标题"/>
          <p:cNvSpPr txBox="1"/>
          <p:nvPr>
            <p:custDataLst>
              <p:tags r:id="rId21"/>
            </p:custDataLst>
          </p:nvPr>
        </p:nvSpPr>
        <p:spPr>
          <a:xfrm>
            <a:off x="7497114" y="4594020"/>
            <a:ext cx="3674187" cy="504000"/>
          </a:xfrm>
          <a:prstGeom prst="rect">
            <a:avLst/>
          </a:prstGeom>
          <a:noFill/>
        </p:spPr>
        <p:txBody>
          <a:bodyPr wrap="square" lIns="0" tIns="0" rIns="0" bIns="0" rtlCol="0" anchor="ctr">
            <a:normAutofit fontScale="72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安全绳索和护栏设施的保养与维护</a:t>
            </a:r>
            <a:endParaRPr lang="zh-CN" altLang="en-US" sz="2400" b="1" spc="300">
              <a:solidFill>
                <a:schemeClr val="tx1">
                  <a:lumMod val="85000"/>
                  <a:lumOff val="15000"/>
                </a:schemeClr>
              </a:solidFill>
              <a:latin typeface="+mj-ea"/>
              <a:ea typeface="+mj-ea"/>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34" name="标题"/>
          <p:cNvSpPr>
            <a:spLocks noGrp="1"/>
          </p:cNvSpPr>
          <p:nvPr>
            <p:ph type="title"/>
            <p:custDataLst>
              <p:tags r:id="rId2"/>
            </p:custDataLst>
          </p:nvPr>
        </p:nvSpPr>
        <p:spPr/>
        <p:txBody>
          <a:bodyPr/>
          <a:lstStyle/>
          <a:p>
            <a:r>
              <a:rPr lang="zh-CN" altLang="en-US"/>
              <a:t>添加章节标题</a:t>
            </a:r>
            <a:endParaRPr lang="zh-CN" altLang="en-US"/>
          </a:p>
        </p:txBody>
      </p:sp>
      <p:sp>
        <p:nvSpPr>
          <p:cNvPr id="1048936" name="节编号"/>
          <p:cNvSpPr>
            <a:spLocks noGrp="1"/>
          </p:cNvSpPr>
          <p:nvPr>
            <p:ph type="body" sz="quarter" idx="1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92" name="标题"/>
          <p:cNvSpPr>
            <a:spLocks noGrp="1"/>
          </p:cNvSpPr>
          <p:nvPr>
            <p:ph type="title"/>
            <p:custDataLst>
              <p:tags r:id="rId2"/>
            </p:custDataLst>
          </p:nvPr>
        </p:nvSpPr>
        <p:spPr/>
        <p:txBody>
          <a:bodyPr/>
          <a:lstStyle/>
          <a:p>
            <a:r>
              <a:rPr lang="zh-CN" altLang="en-US"/>
              <a:t>安全绳索和护栏设施的种类</a:t>
            </a:r>
            <a:endParaRPr lang="zh-CN" altLang="en-US"/>
          </a:p>
        </p:txBody>
      </p:sp>
      <p:sp>
        <p:nvSpPr>
          <p:cNvPr id="1048994" name="节编号"/>
          <p:cNvSpPr>
            <a:spLocks noGrp="1"/>
          </p:cNvSpPr>
          <p:nvPr>
            <p:ph type="body" sz="quarter" idx="1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50" name="标题 1"/>
          <p:cNvSpPr>
            <a:spLocks noGrp="1"/>
          </p:cNvSpPr>
          <p:nvPr>
            <p:ph type="title"/>
          </p:nvPr>
        </p:nvSpPr>
        <p:spPr/>
        <p:txBody>
          <a:bodyPr/>
          <a:lstStyle/>
          <a:p>
            <a:r>
              <a:rPr lang="zh-CN" altLang="en-US"/>
              <a:t>按照用途分类</a:t>
            </a:r>
            <a:endParaRPr lang="zh-CN" altLang="en-US"/>
          </a:p>
        </p:txBody>
      </p:sp>
      <p:sp>
        <p:nvSpPr>
          <p:cNvPr id="1049052"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安全绳索：用于高空作业、救援等场合，防止人员坠落</a:t>
            </a:r>
            <a:endParaRPr lang="zh-CN" altLang="en-US" sz="1200" spc="150">
              <a:solidFill>
                <a:schemeClr val="tx1">
                  <a:lumMod val="65000"/>
                  <a:lumOff val="35000"/>
                </a:schemeClr>
              </a:solidFill>
              <a:latin typeface="+mn-ea"/>
              <a:sym typeface="+mn-ea"/>
            </a:endParaRPr>
          </a:p>
        </p:txBody>
      </p:sp>
      <p:sp>
        <p:nvSpPr>
          <p:cNvPr id="1049054"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护栏设施：用于建筑、桥梁、道路等场所，防止人员跌落和车辆撞击</a:t>
            </a:r>
            <a:endParaRPr lang="zh-CN" altLang="en-US" sz="1200" spc="150">
              <a:solidFill>
                <a:schemeClr val="tx1">
                  <a:lumMod val="65000"/>
                  <a:lumOff val="35000"/>
                </a:schemeClr>
              </a:solidFill>
              <a:latin typeface="+mn-ea"/>
              <a:sym typeface="+mn-ea"/>
            </a:endParaRPr>
          </a:p>
        </p:txBody>
      </p:sp>
      <p:sp>
        <p:nvSpPr>
          <p:cNvPr id="1049056"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安全网：用于建筑工地、矿山等场所，防止人员坠落和物体坠落</a:t>
            </a:r>
            <a:endParaRPr lang="zh-CN" altLang="en-US" sz="1200" spc="150">
              <a:solidFill>
                <a:schemeClr val="tx1">
                  <a:lumMod val="65000"/>
                  <a:lumOff val="35000"/>
                </a:schemeClr>
              </a:solidFill>
              <a:latin typeface="+mn-ea"/>
              <a:sym typeface="+mn-ea"/>
            </a:endParaRPr>
          </a:p>
        </p:txBody>
      </p:sp>
      <p:sp>
        <p:nvSpPr>
          <p:cNvPr id="1049058"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安全护栏：用于楼梯、阳台等场所，防止人员跌落和儿童攀爬</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98" name="标题 1"/>
          <p:cNvSpPr>
            <a:spLocks noGrp="1"/>
          </p:cNvSpPr>
          <p:nvPr>
            <p:ph type="title"/>
          </p:nvPr>
        </p:nvSpPr>
        <p:spPr/>
        <p:txBody>
          <a:bodyPr/>
          <a:lstStyle/>
          <a:p>
            <a:r>
              <a:rPr lang="zh-CN" altLang="en-US"/>
              <a:t>按照材质分类</a:t>
            </a:r>
            <a:endParaRPr lang="zh-CN" altLang="en-US"/>
          </a:p>
        </p:txBody>
      </p:sp>
      <p:sp>
        <p:nvSpPr>
          <p:cNvPr id="1049100" name="对角圆角矩形 52"/>
          <p:cNvSpPr/>
          <p:nvPr>
            <p:custDataLst>
              <p:tags r:id="rId2"/>
            </p:custDataLst>
          </p:nvPr>
        </p:nvSpPr>
        <p:spPr>
          <a:xfrm>
            <a:off x="838200" y="1554408"/>
            <a:ext cx="5036170" cy="1226602"/>
          </a:xfrm>
          <a:prstGeom prst="round2DiagRect">
            <a:avLst>
              <a:gd name="adj1" fmla="val 18403"/>
              <a:gd name="adj2" fmla="val 15999"/>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02" name="对角圆角矩形 53"/>
          <p:cNvSpPr/>
          <p:nvPr>
            <p:custDataLst>
              <p:tags r:id="rId3"/>
            </p:custDataLst>
          </p:nvPr>
        </p:nvSpPr>
        <p:spPr>
          <a:xfrm>
            <a:off x="838200" y="1427203"/>
            <a:ext cx="504050" cy="480974"/>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04" name="直角三角形 54"/>
          <p:cNvSpPr/>
          <p:nvPr>
            <p:custDataLst>
              <p:tags r:id="rId4"/>
            </p:custDataLst>
          </p:nvPr>
        </p:nvSpPr>
        <p:spPr>
          <a:xfrm>
            <a:off x="1342589" y="1427836"/>
            <a:ext cx="75943" cy="126572"/>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06" name="文本框 56"/>
          <p:cNvSpPr txBox="1"/>
          <p:nvPr>
            <p:custDataLst>
              <p:tags r:id="rId5"/>
            </p:custDataLst>
          </p:nvPr>
        </p:nvSpPr>
        <p:spPr>
          <a:xfrm>
            <a:off x="1375498" y="1605670"/>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尼龙绳索：轻便、耐磨、耐腐蚀</a:t>
            </a:r>
            <a:endParaRPr lang="zh-CN" altLang="en-US">
              <a:solidFill>
                <a:schemeClr val="dk1">
                  <a:lumMod val="80000"/>
                  <a:lumOff val="20000"/>
                </a:schemeClr>
              </a:solidFill>
              <a:latin typeface="+mn-ea"/>
              <a:sym typeface="+mn-ea"/>
            </a:endParaRPr>
          </a:p>
        </p:txBody>
      </p:sp>
      <p:sp>
        <p:nvSpPr>
          <p:cNvPr id="1049108" name="对角圆角矩形 9"/>
          <p:cNvSpPr/>
          <p:nvPr>
            <p:custDataLst>
              <p:tags r:id="rId6"/>
            </p:custDataLst>
          </p:nvPr>
        </p:nvSpPr>
        <p:spPr>
          <a:xfrm>
            <a:off x="6317501" y="1554408"/>
            <a:ext cx="5036170" cy="1226602"/>
          </a:xfrm>
          <a:prstGeom prst="round2DiagRect">
            <a:avLst>
              <a:gd name="adj1" fmla="val 18419"/>
              <a:gd name="adj2" fmla="val 14126"/>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0" name="对角圆角矩形 10"/>
          <p:cNvSpPr/>
          <p:nvPr>
            <p:custDataLst>
              <p:tags r:id="rId7"/>
            </p:custDataLst>
          </p:nvPr>
        </p:nvSpPr>
        <p:spPr>
          <a:xfrm>
            <a:off x="6317501" y="1427203"/>
            <a:ext cx="504050" cy="480974"/>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2" name="直角三角形 11"/>
          <p:cNvSpPr/>
          <p:nvPr>
            <p:custDataLst>
              <p:tags r:id="rId8"/>
            </p:custDataLst>
          </p:nvPr>
        </p:nvSpPr>
        <p:spPr>
          <a:xfrm>
            <a:off x="6821257" y="1427836"/>
            <a:ext cx="75943" cy="126572"/>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4" name="文本框 12"/>
          <p:cNvSpPr txBox="1"/>
          <p:nvPr>
            <p:custDataLst>
              <p:tags r:id="rId9"/>
            </p:custDataLst>
          </p:nvPr>
        </p:nvSpPr>
        <p:spPr>
          <a:xfrm>
            <a:off x="6854166" y="1611998"/>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麻绳索：坚韧、耐磨、耐腐蚀</a:t>
            </a:r>
            <a:endParaRPr lang="en-US" altLang="zh-CN">
              <a:solidFill>
                <a:schemeClr val="dk1">
                  <a:lumMod val="80000"/>
                  <a:lumOff val="20000"/>
                </a:schemeClr>
              </a:solidFill>
              <a:latin typeface="+mn-ea"/>
              <a:sym typeface="+mn-ea"/>
            </a:endParaRPr>
          </a:p>
        </p:txBody>
      </p:sp>
      <p:sp>
        <p:nvSpPr>
          <p:cNvPr id="1049116" name="对角圆角矩形 5"/>
          <p:cNvSpPr/>
          <p:nvPr>
            <p:custDataLst>
              <p:tags r:id="rId10"/>
            </p:custDataLst>
          </p:nvPr>
        </p:nvSpPr>
        <p:spPr>
          <a:xfrm>
            <a:off x="838200" y="3221361"/>
            <a:ext cx="5036170" cy="1226602"/>
          </a:xfrm>
          <a:prstGeom prst="round2DiagRect">
            <a:avLst>
              <a:gd name="adj1" fmla="val 15411"/>
              <a:gd name="adj2" fmla="val 15070"/>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8" name="对角圆角矩形 6"/>
          <p:cNvSpPr/>
          <p:nvPr>
            <p:custDataLst>
              <p:tags r:id="rId11"/>
            </p:custDataLst>
          </p:nvPr>
        </p:nvSpPr>
        <p:spPr>
          <a:xfrm>
            <a:off x="838200" y="3094156"/>
            <a:ext cx="504050" cy="480974"/>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0" name="直角三角形 7"/>
          <p:cNvSpPr/>
          <p:nvPr>
            <p:custDataLst>
              <p:tags r:id="rId12"/>
            </p:custDataLst>
          </p:nvPr>
        </p:nvSpPr>
        <p:spPr>
          <a:xfrm>
            <a:off x="1342589" y="3094789"/>
            <a:ext cx="75943" cy="126572"/>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2" name="文本框 8"/>
          <p:cNvSpPr txBox="1"/>
          <p:nvPr>
            <p:custDataLst>
              <p:tags r:id="rId13"/>
            </p:custDataLst>
          </p:nvPr>
        </p:nvSpPr>
        <p:spPr>
          <a:xfrm>
            <a:off x="1375498" y="3278951"/>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钢丝绳索：强度高、抗拉力强、耐高温</a:t>
            </a:r>
            <a:endParaRPr lang="zh-CN" altLang="en-US">
              <a:solidFill>
                <a:schemeClr val="dk1">
                  <a:lumMod val="80000"/>
                  <a:lumOff val="20000"/>
                </a:schemeClr>
              </a:solidFill>
              <a:latin typeface="+mn-ea"/>
              <a:sym typeface="+mn-ea"/>
            </a:endParaRPr>
          </a:p>
        </p:txBody>
      </p:sp>
      <p:sp>
        <p:nvSpPr>
          <p:cNvPr id="1049124" name="对角圆角矩形 14"/>
          <p:cNvSpPr/>
          <p:nvPr>
            <p:custDataLst>
              <p:tags r:id="rId14"/>
            </p:custDataLst>
          </p:nvPr>
        </p:nvSpPr>
        <p:spPr>
          <a:xfrm>
            <a:off x="6317501" y="3221361"/>
            <a:ext cx="5036170" cy="1226602"/>
          </a:xfrm>
          <a:prstGeom prst="round2DiagRect">
            <a:avLst>
              <a:gd name="adj1" fmla="val 14446"/>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6" name="对角圆角矩形 18"/>
          <p:cNvSpPr/>
          <p:nvPr>
            <p:custDataLst>
              <p:tags r:id="rId15"/>
            </p:custDataLst>
          </p:nvPr>
        </p:nvSpPr>
        <p:spPr>
          <a:xfrm>
            <a:off x="6317501" y="3094156"/>
            <a:ext cx="504050" cy="480974"/>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8" name="直角三角形 19"/>
          <p:cNvSpPr/>
          <p:nvPr>
            <p:custDataLst>
              <p:tags r:id="rId16"/>
            </p:custDataLst>
          </p:nvPr>
        </p:nvSpPr>
        <p:spPr>
          <a:xfrm>
            <a:off x="6821257" y="3094789"/>
            <a:ext cx="75943" cy="126572"/>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30" name="文本框 20"/>
          <p:cNvSpPr txBox="1"/>
          <p:nvPr>
            <p:custDataLst>
              <p:tags r:id="rId17"/>
            </p:custDataLst>
          </p:nvPr>
        </p:nvSpPr>
        <p:spPr>
          <a:xfrm>
            <a:off x="6854166" y="3278951"/>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塑料绳索：轻便、耐腐蚀、不易断裂</a:t>
            </a:r>
            <a:endParaRPr lang="en-US" altLang="zh-CN">
              <a:solidFill>
                <a:schemeClr val="dk1">
                  <a:lumMod val="80000"/>
                  <a:lumOff val="20000"/>
                </a:schemeClr>
              </a:solidFill>
              <a:latin typeface="+mn-ea"/>
              <a:sym typeface="+mn-ea"/>
            </a:endParaRPr>
          </a:p>
        </p:txBody>
      </p:sp>
      <p:sp>
        <p:nvSpPr>
          <p:cNvPr id="1049132" name="对角圆角矩形 15"/>
          <p:cNvSpPr/>
          <p:nvPr>
            <p:custDataLst>
              <p:tags r:id="rId18"/>
            </p:custDataLst>
          </p:nvPr>
        </p:nvSpPr>
        <p:spPr>
          <a:xfrm>
            <a:off x="838200" y="4888314"/>
            <a:ext cx="5036170" cy="1226602"/>
          </a:xfrm>
          <a:prstGeom prst="round2DiagRect">
            <a:avLst>
              <a:gd name="adj1" fmla="val 16339"/>
              <a:gd name="adj2" fmla="val 1703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34" name="对角圆角矩形 16"/>
          <p:cNvSpPr/>
          <p:nvPr>
            <p:custDataLst>
              <p:tags r:id="rId19"/>
            </p:custDataLst>
          </p:nvPr>
        </p:nvSpPr>
        <p:spPr>
          <a:xfrm>
            <a:off x="838200" y="4760476"/>
            <a:ext cx="504050" cy="480974"/>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36" name="直角三角形 17"/>
          <p:cNvSpPr/>
          <p:nvPr>
            <p:custDataLst>
              <p:tags r:id="rId20"/>
            </p:custDataLst>
          </p:nvPr>
        </p:nvSpPr>
        <p:spPr>
          <a:xfrm>
            <a:off x="1342589" y="4756679"/>
            <a:ext cx="75943" cy="126572"/>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38" name="文本框 27"/>
          <p:cNvSpPr txBox="1"/>
          <p:nvPr>
            <p:custDataLst>
              <p:tags r:id="rId21"/>
            </p:custDataLst>
          </p:nvPr>
        </p:nvSpPr>
        <p:spPr>
          <a:xfrm>
            <a:off x="1375498" y="4945904"/>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棉绳索：柔软、吸湿性好、不易断裂</a:t>
            </a:r>
            <a:endParaRPr lang="en-US" altLang="zh-CN">
              <a:solidFill>
                <a:schemeClr val="dk1">
                  <a:lumMod val="80000"/>
                  <a:lumOff val="20000"/>
                </a:schemeClr>
              </a:solidFill>
              <a:latin typeface="+mn-ea"/>
              <a:sym typeface="+mn-ea"/>
            </a:endParaRPr>
          </a:p>
        </p:txBody>
      </p:sp>
      <p:sp>
        <p:nvSpPr>
          <p:cNvPr id="1049140" name="对角圆角矩形 22"/>
          <p:cNvSpPr/>
          <p:nvPr>
            <p:custDataLst>
              <p:tags r:id="rId22"/>
            </p:custDataLst>
          </p:nvPr>
        </p:nvSpPr>
        <p:spPr>
          <a:xfrm>
            <a:off x="6317501" y="4888314"/>
            <a:ext cx="5036170" cy="1226602"/>
          </a:xfrm>
          <a:prstGeom prst="round2DiagRect">
            <a:avLst>
              <a:gd name="adj1" fmla="val 13517"/>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42" name="对角圆角矩形 23"/>
          <p:cNvSpPr/>
          <p:nvPr>
            <p:custDataLst>
              <p:tags r:id="rId23"/>
            </p:custDataLst>
          </p:nvPr>
        </p:nvSpPr>
        <p:spPr>
          <a:xfrm>
            <a:off x="6317501" y="4760476"/>
            <a:ext cx="504050" cy="480974"/>
          </a:xfrm>
          <a:prstGeom prst="round2DiagRect">
            <a:avLst>
              <a:gd name="adj1" fmla="val 26654"/>
              <a:gd name="adj2" fmla="val 0"/>
            </a:avLst>
          </a:prstGeom>
          <a:solidFill>
            <a:schemeClr val="accent6"/>
          </a:solidFill>
          <a:ln>
            <a:noFill/>
          </a:ln>
          <a:effectLst>
            <a:outerShdw blurRad="165100" dist="25400" dir="2700000" sx="102000" sy="102000" algn="tl" rotWithShape="0">
              <a:schemeClr val="accent6">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44" name="直角三角形 24"/>
          <p:cNvSpPr/>
          <p:nvPr>
            <p:custDataLst>
              <p:tags r:id="rId24"/>
            </p:custDataLst>
          </p:nvPr>
        </p:nvSpPr>
        <p:spPr>
          <a:xfrm>
            <a:off x="6821257" y="4756679"/>
            <a:ext cx="75943" cy="126572"/>
          </a:xfrm>
          <a:prstGeom prst="rtTriangl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46" name="文本框 25"/>
          <p:cNvSpPr txBox="1"/>
          <p:nvPr>
            <p:custDataLst>
              <p:tags r:id="rId25"/>
            </p:custDataLst>
          </p:nvPr>
        </p:nvSpPr>
        <p:spPr>
          <a:xfrm>
            <a:off x="6854166" y="4945904"/>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橡胶绳索：弹性好、耐磨、耐腐蚀</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86" name="标题 1"/>
          <p:cNvSpPr>
            <a:spLocks noGrp="1"/>
          </p:cNvSpPr>
          <p:nvPr>
            <p:ph type="title"/>
          </p:nvPr>
        </p:nvSpPr>
        <p:spPr/>
        <p:txBody>
          <a:bodyPr/>
          <a:lstStyle/>
          <a:p>
            <a:r>
              <a:rPr lang="zh-CN" altLang="en-US"/>
              <a:t>按照结构分类</a:t>
            </a:r>
            <a:endParaRPr lang="zh-CN" altLang="en-US"/>
          </a:p>
        </p:txBody>
      </p:sp>
      <p:sp>
        <p:nvSpPr>
          <p:cNvPr id="1049188"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90"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92"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94"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96"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98"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0"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2"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04"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06"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8"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10"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12"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14"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16"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8"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20"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22"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24"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固定式安全绳索：固定在固定点上，不能移动</a:t>
            </a:r>
            <a:endParaRPr lang="zh-CN" altLang="en-US" sz="1200" spc="150">
              <a:solidFill>
                <a:schemeClr val="tx1">
                  <a:lumMod val="65000"/>
                  <a:lumOff val="35000"/>
                </a:schemeClr>
              </a:solidFill>
              <a:latin typeface="+mn-ea"/>
              <a:sym typeface="+mn-ea"/>
            </a:endParaRPr>
          </a:p>
        </p:txBody>
      </p:sp>
      <p:sp>
        <p:nvSpPr>
          <p:cNvPr id="1049226"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护栏设施：包括栏杆、围栏、护网等，用于防止人员跌落或撞击</a:t>
            </a:r>
            <a:endParaRPr lang="zh-CN" altLang="en-US" sz="1200" spc="150">
              <a:solidFill>
                <a:schemeClr val="tx1">
                  <a:lumMod val="65000"/>
                  <a:lumOff val="35000"/>
                </a:schemeClr>
              </a:solidFill>
              <a:latin typeface="+mn-ea"/>
              <a:sym typeface="+mn-ea"/>
            </a:endParaRPr>
          </a:p>
        </p:txBody>
      </p:sp>
      <p:sp>
        <p:nvSpPr>
          <p:cNvPr id="1049228"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组合式安全绳索：由多种类型安全绳索组合而成</a:t>
            </a:r>
            <a:endParaRPr lang="zh-CN" altLang="en-US" sz="1200" spc="150">
              <a:solidFill>
                <a:schemeClr val="tx1">
                  <a:lumMod val="65000"/>
                  <a:lumOff val="35000"/>
                </a:schemeClr>
              </a:solidFill>
              <a:latin typeface="+mn-ea"/>
              <a:sym typeface="+mn-ea"/>
            </a:endParaRPr>
          </a:p>
        </p:txBody>
      </p:sp>
      <p:sp>
        <p:nvSpPr>
          <p:cNvPr id="1049230"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移动式安全绳索：可以移动，适用于不同场景</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70" name="标题"/>
          <p:cNvSpPr>
            <a:spLocks noGrp="1"/>
          </p:cNvSpPr>
          <p:nvPr>
            <p:ph type="title"/>
            <p:custDataLst>
              <p:tags r:id="rId2"/>
            </p:custDataLst>
          </p:nvPr>
        </p:nvSpPr>
        <p:spPr/>
        <p:txBody>
          <a:bodyPr/>
          <a:lstStyle/>
          <a:p>
            <a:r>
              <a:rPr lang="zh-CN" altLang="en-US"/>
              <a:t>安全绳索和护栏设施的应用场景</a:t>
            </a:r>
            <a:endParaRPr lang="zh-CN" altLang="en-US"/>
          </a:p>
        </p:txBody>
      </p:sp>
      <p:sp>
        <p:nvSpPr>
          <p:cNvPr id="1049272" name="节编号"/>
          <p:cNvSpPr>
            <a:spLocks noGrp="1"/>
          </p:cNvSpPr>
          <p:nvPr>
            <p:ph type="body" sz="quarter" idx="13"/>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28" name="标题 1"/>
          <p:cNvSpPr>
            <a:spLocks noGrp="1"/>
          </p:cNvSpPr>
          <p:nvPr>
            <p:ph type="title"/>
          </p:nvPr>
        </p:nvSpPr>
        <p:spPr/>
        <p:txBody>
          <a:bodyPr/>
          <a:lstStyle/>
          <a:p>
            <a:r>
              <a:rPr lang="zh-CN" altLang="en-US"/>
              <a:t>工业生产领域</a:t>
            </a:r>
            <a:endParaRPr lang="zh-CN" altLang="en-US"/>
          </a:p>
        </p:txBody>
      </p:sp>
      <p:sp>
        <p:nvSpPr>
          <p:cNvPr id="1049330"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32"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34"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36"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机械制造：在设备周围设置护栏设施，防止操作人员被设备伤害</a:t>
            </a:r>
            <a:endParaRPr lang="en-US" altLang="zh-CN">
              <a:solidFill>
                <a:schemeClr val="dk1">
                  <a:lumMod val="80000"/>
                  <a:lumOff val="20000"/>
                </a:schemeClr>
              </a:solidFill>
              <a:latin typeface="+mn-ea"/>
              <a:sym typeface="+mn-ea"/>
            </a:endParaRPr>
          </a:p>
        </p:txBody>
      </p:sp>
      <p:sp>
        <p:nvSpPr>
          <p:cNvPr id="1049338"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40"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42"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44"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建筑工地：工人在高空作业时使用安全绳索和护栏设施，以防止坠落事故</a:t>
            </a:r>
            <a:endParaRPr lang="zh-CN" altLang="en-US">
              <a:solidFill>
                <a:schemeClr val="dk1">
                  <a:lumMod val="80000"/>
                  <a:lumOff val="20000"/>
                </a:schemeClr>
              </a:solidFill>
              <a:latin typeface="+mn-ea"/>
              <a:sym typeface="+mn-ea"/>
            </a:endParaRPr>
          </a:p>
        </p:txBody>
      </p:sp>
      <p:sp>
        <p:nvSpPr>
          <p:cNvPr id="104934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48"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0"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2"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化工厂：在危险区域设置护栏设施，防止人员误入危险区域</a:t>
            </a:r>
            <a:endParaRPr lang="zh-CN" altLang="en-US">
              <a:solidFill>
                <a:schemeClr val="dk1">
                  <a:lumMod val="80000"/>
                  <a:lumOff val="20000"/>
                </a:schemeClr>
              </a:solidFill>
              <a:latin typeface="+mn-ea"/>
              <a:sym typeface="+mn-ea"/>
            </a:endParaRPr>
          </a:p>
        </p:txBody>
      </p:sp>
      <p:sp>
        <p:nvSpPr>
          <p:cNvPr id="1049354"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6"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8"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60"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电力行业：在电力设施周围设置护栏设施，防止人员误触电力设施造成伤害</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00" name="标题 1"/>
          <p:cNvSpPr>
            <a:spLocks noGrp="1"/>
          </p:cNvSpPr>
          <p:nvPr>
            <p:ph type="title"/>
          </p:nvPr>
        </p:nvSpPr>
        <p:spPr/>
        <p:txBody>
          <a:bodyPr/>
          <a:lstStyle/>
          <a:p>
            <a:r>
              <a:rPr lang="zh-CN" altLang="en-US"/>
              <a:t>建筑工地</a:t>
            </a:r>
            <a:endParaRPr lang="zh-CN" altLang="en-US"/>
          </a:p>
        </p:txBody>
      </p:sp>
      <p:sp>
        <p:nvSpPr>
          <p:cNvPr id="1049402"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4"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6"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8"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0"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2"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4"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6"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安全绳索：用于高空作业，防止工人坠落</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2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高空作业平台：用于高空作业，提供安全防护</a:t>
            </a:r>
            <a:endParaRPr sz="2000" err="1">
              <a:solidFill>
                <a:schemeClr val="tx1">
                  <a:lumMod val="75000"/>
                  <a:lumOff val="25000"/>
                </a:schemeClr>
              </a:solidFill>
              <a:latin typeface="+mn-ea"/>
              <a:ea typeface="+mn-ea"/>
              <a:cs typeface="+mn-ea"/>
              <a:sym typeface="+mn-lt"/>
            </a:endParaRPr>
          </a:p>
        </p:txBody>
      </p:sp>
      <p:sp>
        <p:nvSpPr>
          <p:cNvPr id="1049422"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4"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6"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28"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0"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2"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4"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6"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脚手架：用于建筑施工，提供安全防护</a:t>
            </a:r>
            <a:endParaRPr sz="2000" err="1">
              <a:solidFill>
                <a:schemeClr val="tx1">
                  <a:lumMod val="75000"/>
                  <a:lumOff val="25000"/>
                </a:schemeClr>
              </a:solidFill>
              <a:latin typeface="+mn-ea"/>
              <a:ea typeface="+mn-ea"/>
              <a:cs typeface="+mn-ea"/>
              <a:sym typeface="+mn-lt"/>
            </a:endParaRPr>
          </a:p>
        </p:txBody>
      </p:sp>
      <p:sp>
        <p:nvSpPr>
          <p:cNvPr id="104944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护栏设施：用于隔离危险区域，防止工人进入</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80" name="标题 1"/>
          <p:cNvSpPr>
            <a:spLocks noGrp="1"/>
          </p:cNvSpPr>
          <p:nvPr>
            <p:ph type="title"/>
          </p:nvPr>
        </p:nvSpPr>
        <p:spPr/>
        <p:txBody>
          <a:bodyPr/>
          <a:lstStyle/>
          <a:p>
            <a:r>
              <a:rPr lang="zh-CN" altLang="en-US"/>
              <a:t>家庭装修</a:t>
            </a:r>
            <a:endParaRPr lang="zh-CN" altLang="en-US"/>
          </a:p>
        </p:txBody>
      </p:sp>
      <p:sp>
        <p:nvSpPr>
          <p:cNvPr id="1049482"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84"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安全绳索：用于高空作业，如安装吊灯、窗帘等</a:t>
            </a:r>
            <a:endParaRPr lang="zh-CN" altLang="en-US" sz="2000" spc="150">
              <a:solidFill>
                <a:schemeClr val="tx1">
                  <a:lumMod val="75000"/>
                  <a:lumOff val="25000"/>
                </a:schemeClr>
              </a:solidFill>
              <a:latin typeface="+mn-ea"/>
              <a:sym typeface="+mn-ea"/>
            </a:endParaRPr>
          </a:p>
        </p:txBody>
      </p:sp>
      <p:sp>
        <p:nvSpPr>
          <p:cNvPr id="1049486"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88"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90"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护栏设施：用于阳台、楼梯等区域，防止儿童攀爬和跌落</a:t>
            </a:r>
            <a:endParaRPr lang="zh-CN" altLang="en-US" sz="2000" spc="150">
              <a:solidFill>
                <a:schemeClr val="tx1">
                  <a:lumMod val="75000"/>
                  <a:lumOff val="25000"/>
                </a:schemeClr>
              </a:solidFill>
              <a:latin typeface="+mn-ea"/>
              <a:sym typeface="+mn-ea"/>
            </a:endParaRPr>
          </a:p>
        </p:txBody>
      </p:sp>
      <p:sp>
        <p:nvSpPr>
          <p:cNvPr id="1049492"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94"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96"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安全绳索：用于悬挂装饰品，如挂画、绿植等</a:t>
            </a:r>
            <a:endParaRPr lang="zh-CN" altLang="en-US" sz="2000" spc="150">
              <a:solidFill>
                <a:schemeClr val="tx1">
                  <a:lumMod val="75000"/>
                  <a:lumOff val="25000"/>
                </a:schemeClr>
              </a:solidFill>
              <a:latin typeface="+mn-ea"/>
              <a:sym typeface="+mn-ea"/>
            </a:endParaRPr>
          </a:p>
        </p:txBody>
      </p:sp>
      <p:sp>
        <p:nvSpPr>
          <p:cNvPr id="1049498"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500"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502"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护栏设施：用于厨房、卫生间等区域，防止滑倒和碰撞</a:t>
            </a:r>
            <a:endParaRPr lang="zh-CN" altLang="en-US" sz="2000" spc="150">
              <a:solidFill>
                <a:schemeClr val="tx1">
                  <a:lumMod val="75000"/>
                  <a:lumOff val="25000"/>
                </a:schemeClr>
              </a:solidFill>
              <a:latin typeface="+mn-ea"/>
              <a:sym typeface="+mn-ea"/>
            </a:endParaRPr>
          </a:p>
        </p:txBody>
      </p:sp>
      <p:sp>
        <p:nvSpPr>
          <p:cNvPr id="1049504"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44" name="标题 1"/>
          <p:cNvSpPr>
            <a:spLocks noGrp="1"/>
          </p:cNvSpPr>
          <p:nvPr>
            <p:ph type="title"/>
          </p:nvPr>
        </p:nvSpPr>
        <p:spPr/>
        <p:txBody>
          <a:bodyPr/>
          <a:lstStyle/>
          <a:p>
            <a:r>
              <a:rPr lang="zh-CN" altLang="en-US"/>
              <a:t>户外活动</a:t>
            </a:r>
            <a:endParaRPr lang="zh-CN" altLang="en-US"/>
          </a:p>
        </p:txBody>
      </p:sp>
      <p:sp>
        <p:nvSpPr>
          <p:cNvPr id="1049546"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48"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50"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52"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54"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56"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58"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60"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62"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9"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64"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66"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68"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70"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72"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5"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74"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76"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78"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80"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82"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登山：安全绳索和护栏设施可以保护登山者在攀登过程中免受伤害</a:t>
            </a:r>
            <a:endParaRPr lang="zh-CN" altLang="en-US" sz="1200" spc="150">
              <a:solidFill>
                <a:schemeClr val="tx1">
                  <a:lumMod val="65000"/>
                  <a:lumOff val="35000"/>
                </a:schemeClr>
              </a:solidFill>
              <a:latin typeface="+mn-ea"/>
              <a:sym typeface="+mn-ea"/>
            </a:endParaRPr>
          </a:p>
        </p:txBody>
      </p:sp>
      <p:sp>
        <p:nvSpPr>
          <p:cNvPr id="1049584"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野外露营：安全绳索和护栏设施可以保护露营者在搭建帐篷和烹饪食物时免受伤害</a:t>
            </a:r>
            <a:endParaRPr lang="zh-CN" altLang="en-US" sz="1200" spc="150">
              <a:solidFill>
                <a:schemeClr val="tx1">
                  <a:lumMod val="65000"/>
                  <a:lumOff val="35000"/>
                </a:schemeClr>
              </a:solidFill>
              <a:latin typeface="+mn-ea"/>
              <a:sym typeface="+mn-ea"/>
            </a:endParaRPr>
          </a:p>
        </p:txBody>
      </p:sp>
      <p:sp>
        <p:nvSpPr>
          <p:cNvPr id="1049586"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徒步旅行：安全绳索和护栏设施可以保护徒步旅行者在穿越复杂地形时免受伤害</a:t>
            </a:r>
            <a:endParaRPr lang="zh-CN" altLang="en-US" sz="1200" spc="150">
              <a:solidFill>
                <a:schemeClr val="tx1">
                  <a:lumMod val="65000"/>
                  <a:lumOff val="35000"/>
                </a:schemeClr>
              </a:solidFill>
              <a:latin typeface="+mn-ea"/>
              <a:sym typeface="+mn-ea"/>
            </a:endParaRPr>
          </a:p>
        </p:txBody>
      </p:sp>
      <p:sp>
        <p:nvSpPr>
          <p:cNvPr id="1049588"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攀岩：安全绳索和护栏设施可以帮助攀岩者在攀登过程中保持平衡和稳定</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28" name="标题"/>
          <p:cNvSpPr>
            <a:spLocks noGrp="1"/>
          </p:cNvSpPr>
          <p:nvPr>
            <p:ph type="title"/>
            <p:custDataLst>
              <p:tags r:id="rId2"/>
            </p:custDataLst>
          </p:nvPr>
        </p:nvSpPr>
        <p:spPr/>
        <p:txBody>
          <a:bodyPr/>
          <a:lstStyle/>
          <a:p>
            <a:r>
              <a:rPr lang="zh-CN" altLang="en-US"/>
              <a:t>安全绳索和护栏设施的选购要点</a:t>
            </a:r>
            <a:endParaRPr lang="zh-CN" altLang="en-US"/>
          </a:p>
        </p:txBody>
      </p:sp>
      <p:sp>
        <p:nvSpPr>
          <p:cNvPr id="1049630" name="节编号"/>
          <p:cNvSpPr>
            <a:spLocks noGrp="1"/>
          </p:cNvSpPr>
          <p:nvPr>
            <p:ph type="body" sz="quarter" idx="13"/>
            <p:custDataLst>
              <p:tags r:id="rId3"/>
            </p:custDataLst>
          </p:nvPr>
        </p:nvSpPr>
        <p:spPr/>
        <p:txBody>
          <a:bodyPr/>
          <a:lstStyle/>
          <a:p>
            <a:r>
              <a:rPr lang="zh-CN" altLang="en-US"/>
              <a:t>04</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86" name="标题 1"/>
          <p:cNvSpPr>
            <a:spLocks noGrp="1"/>
          </p:cNvSpPr>
          <p:nvPr>
            <p:ph type="title"/>
          </p:nvPr>
        </p:nvSpPr>
        <p:spPr/>
        <p:txBody>
          <a:bodyPr/>
          <a:lstStyle/>
          <a:p>
            <a:r>
              <a:rPr lang="zh-CN" altLang="en-US"/>
              <a:t>材质选择</a:t>
            </a:r>
            <a:endParaRPr lang="zh-CN" altLang="en-US"/>
          </a:p>
        </p:txBody>
      </p:sp>
      <p:sp>
        <p:nvSpPr>
          <p:cNvPr id="1049688"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690"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effectLst/>
              <a:latin typeface="+mn-ea"/>
              <a:sym typeface="+mn-ea"/>
            </a:endParaRPr>
          </a:p>
        </p:txBody>
      </p:sp>
      <p:sp>
        <p:nvSpPr>
          <p:cNvPr id="1049692"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安全绳索：选择高强度、耐磨、耐腐蚀的材质，如尼龙、涤纶等</a:t>
            </a:r>
            <a:endParaRPr lang="zh-CN" altLang="en-US" sz="2000" spc="200">
              <a:solidFill>
                <a:schemeClr val="tx1">
                  <a:lumMod val="85000"/>
                  <a:lumOff val="15000"/>
                </a:schemeClr>
              </a:solidFill>
              <a:latin typeface="+mn-ea"/>
              <a:sym typeface="+mn-ea"/>
            </a:endParaRPr>
          </a:p>
        </p:txBody>
      </p:sp>
      <p:sp>
        <p:nvSpPr>
          <p:cNvPr id="1049694"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696"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698"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护栏设施：选择高强度、抗冲击、耐腐蚀的材质，如不锈钢、铝合金等</a:t>
            </a:r>
            <a:endParaRPr lang="zh-CN" altLang="en-US" sz="2000" spc="200">
              <a:solidFill>
                <a:schemeClr val="tx1">
                  <a:lumMod val="85000"/>
                  <a:lumOff val="15000"/>
                </a:schemeClr>
              </a:solidFill>
              <a:latin typeface="+mn-ea"/>
              <a:sym typeface="+mn-ea"/>
            </a:endParaRPr>
          </a:p>
        </p:txBody>
      </p:sp>
      <p:sp>
        <p:nvSpPr>
          <p:cNvPr id="1049700"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702"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704"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考虑环境因素：根据使用环境的不同，选择适合的材质，如高温、低温、潮湿等</a:t>
            </a:r>
            <a:endParaRPr lang="zh-CN" altLang="en-US" sz="2000" spc="200">
              <a:solidFill>
                <a:schemeClr val="tx1">
                  <a:lumMod val="85000"/>
                  <a:lumOff val="15000"/>
                </a:schemeClr>
              </a:solidFill>
              <a:latin typeface="+mn-ea"/>
              <a:sym typeface="+mn-ea"/>
            </a:endParaRPr>
          </a:p>
        </p:txBody>
      </p:sp>
      <p:sp>
        <p:nvSpPr>
          <p:cNvPr id="1049706"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708"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710"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考虑使用寿命：选择使用寿命长、维护成本低的材质，如不锈钢、铝合金等</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https://d.book118.com/868106062014006025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1.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7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5"/>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3.0"/>
  <p:tag name="KSO_WM_TEMPLATE_CATEGORY" val="custom"/>
  <p:tag name="KSO_WM_TEMPLATE_COLOR_TYPE" val="0"/>
  <p:tag name="KSO_WM_TEMPLATE_INDEX" val="20233105"/>
  <p:tag name="KSO_WM_TEMPLATE_MASTER_TYPE" val="0"/>
  <p:tag name="KSO_WM_TEMPLATE_SUBCATEGORY" val="29"/>
  <p:tag name="KSO_WM_TEMPLATE_THUMBS_INDEX" val="1、9"/>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1*a*1"/>
  <p:tag name="KSO_WM_UNIT_INDEX" val="1"/>
  <p:tag name="KSO_WM_UNIT_ISCONTENTSTITLE" val="0"/>
  <p:tag name="KSO_WM_UNIT_ISNUMDGMTITLE" val="0"/>
  <p:tag name="KSO_WM_UNIT_LAYERLEVEL" val="1"/>
  <p:tag name="KSO_WM_UNIT_NOCLEAR" val="0"/>
  <p:tag name="KSO_WM_UNIT_PRESET_TEXT" val="单击此处添加文档标题内容"/>
  <p:tag name="KSO_WM_UNIT_TYPE" val="a"/>
  <p:tag name="KSO_WM_UNIT_VALUE" val="30"/>
</p:tagLst>
</file>

<file path=ppt/tags/tag85.xml><?xml version="1.0" encoding="utf-8"?>
<p:tagLst xmlns:p="http://schemas.openxmlformats.org/presentationml/2006/main">
  <p:tag name="KSO_WM_BEAUTIFY_FLAG" val="#wm#"/>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1*f*4"/>
  <p:tag name="KSO_WM_UNIT_INDEX" val="4"/>
  <p:tag name="KSO_WM_UNIT_LAYERLEVEL" val="1"/>
  <p:tag name="KSO_WM_UNIT_NOCLEAR" val="0"/>
  <p:tag name="KSO_WM_UNIT_PRESET_TEXT" val="汇报人：WPS"/>
  <p:tag name="KSO_WM_UNIT_SUBTYPE" val="b"/>
  <p:tag name="KSO_WM_UNIT_TYPE" val="f"/>
  <p:tag name="KSO_WM_UNIT_VALUE" val="8"/>
</p:tagLst>
</file>

<file path=ppt/tags/tag87.xml><?xml version="1.0" encoding="utf-8"?>
<p:tagLst xmlns:p="http://schemas.openxmlformats.org/presentationml/2006/main">
  <p:tag name="KSO_WM_BEAUTIFY_FLAG" val="#wm#"/>
  <p:tag name="KSO_WM_SLIDE_ID" val="custom20233105_1"/>
  <p:tag name="KSO_WM_SLIDE_INDEX" val="1"/>
  <p:tag name="KSO_WM_SLIDE_ITEM_CNT" val="0"/>
  <p:tag name="KSO_WM_SLIDE_LAYOUT" val="a_b_f"/>
  <p:tag name="KSO_WM_SLIDE_LAYOUT_CNT" val="1_1_1"/>
  <p:tag name="KSO_WM_SLIDE_SUBTYPE" val="pureTxt"/>
  <p:tag name="KSO_WM_SLIDE_TYPE" val="title"/>
  <p:tag name="KSO_WM_TAG_VERSION" val="3.0"/>
  <p:tag name="KSO_WM_TEMPLATE_CATEGORY" val="custom"/>
  <p:tag name="KSO_WM_TEMPLATE_COLOR_TYPE" val="0"/>
  <p:tag name="KSO_WM_TEMPLATE_INDEX" val="20233105"/>
  <p:tag name="KSO_WM_TEMPLATE_MASTER_TYPE" val="0"/>
  <p:tag name="KSO_WM_TEMPLATE_SUBCATEGORY" val="29"/>
  <p:tag name="KSO_WM_TEMPLATE_THUMBS_INDEX" val="1、9"/>
</p:tagLst>
</file>

<file path=ppt/tags/tag88.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9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i*1_1_1"/>
  <p:tag name="KSO_WM_UNIT_INDEX" val="1_1_1"/>
  <p:tag name="KSO_WM_UNIT_LAYERLEVEL" val="1_1_1"/>
  <p:tag name="KSO_WM_UNIT_TYPE" val="l_h_i"/>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i*1_1_2"/>
  <p:tag name="KSO_WM_UNIT_INDEX" val="1_1_2"/>
  <p:tag name="KSO_WM_UNIT_LAYERLEVEL" val="1_1_1"/>
  <p:tag name="KSO_WM_UNIT_PRESET_TEXT" val="01"/>
  <p:tag name="KSO_WM_UNIT_SUBTYPE" val="d"/>
  <p:tag name="KSO_WM_UNIT_TYPE" val="l_h_i"/>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i*1_2_1"/>
  <p:tag name="KSO_WM_UNIT_INDEX" val="1_2_1"/>
  <p:tag name="KSO_WM_UNIT_LAYERLEVEL" val="1_1_1"/>
  <p:tag name="KSO_WM_UNIT_TYPE" val="l_h_i"/>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i*1_2_2"/>
  <p:tag name="KSO_WM_UNIT_INDEX" val="1_2_2"/>
  <p:tag name="KSO_WM_UNIT_LAYERLEVEL" val="1_1_1"/>
  <p:tag name="KSO_WM_UNIT_PRESET_TEXT" val="02"/>
  <p:tag name="KSO_WM_UNIT_SUBTYPE" val="d"/>
  <p:tag name="KSO_WM_UNIT_TYPE" val="l_h_i"/>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i*1_4_2"/>
  <p:tag name="KSO_WM_UNIT_INDEX" val="1_4_2"/>
  <p:tag name="KSO_WM_UNIT_LAYERLEVEL" val="1_1_1"/>
  <p:tag name="KSO_WM_UNIT_PRESET_TEXT" val="04"/>
  <p:tag name="KSO_WM_UNIT_SUBTYPE" val="d"/>
  <p:tag name="KSO_WM_UNIT_TYPE" val="l_h_i"/>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i*1_4_1"/>
  <p:tag name="KSO_WM_UNIT_INDEX" val="1_4_1"/>
  <p:tag name="KSO_WM_UNIT_LAYERLEVEL" val="1_1_1"/>
  <p:tag name="KSO_WM_UNIT_TYPE" val="l_h_i"/>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i*1_6_1"/>
  <p:tag name="KSO_WM_UNIT_INDEX" val="1_6_1"/>
  <p:tag name="KSO_WM_UNIT_LAYERLEVEL" val="1_1_1"/>
  <p:tag name="KSO_WM_UNIT_TYPE" val="l_h_i"/>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i*1_6_2"/>
  <p:tag name="KSO_WM_UNIT_INDEX" val="1_6_2"/>
  <p:tag name="KSO_WM_UNIT_LAYERLEVEL" val="1_1_1"/>
  <p:tag name="KSO_WM_UNIT_PRESET_TEXT" val="06"/>
  <p:tag name="KSO_WM_UNIT_SUBTYPE" val="d"/>
  <p:tag name="KSO_WM_UNIT_TYPE" val="l_h_i"/>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i*1_3_1"/>
  <p:tag name="KSO_WM_UNIT_INDEX" val="1_3_1"/>
  <p:tag name="KSO_WM_UNIT_LAYERLEVEL" val="1_1_1"/>
  <p:tag name="KSO_WM_UNIT_TYPE" val="l_h_i"/>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i*1_3_2"/>
  <p:tag name="KSO_WM_UNIT_INDEX" val="1_3_2"/>
  <p:tag name="KSO_WM_UNIT_LAYERLEVEL" val="1_1_1"/>
  <p:tag name="KSO_WM_UNIT_PRESET_TEXT" val="03"/>
  <p:tag name="KSO_WM_UNIT_SUBTYPE" val="d"/>
  <p:tag name="KSO_WM_UNIT_TYPE" val="l_h_i"/>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i*1_5_2"/>
  <p:tag name="KSO_WM_UNIT_INDEX" val="1_5_2"/>
  <p:tag name="KSO_WM_UNIT_LAYERLEVEL" val="1_1_1"/>
  <p:tag name="KSO_WM_UNIT_PRESET_TEXT" val="05"/>
  <p:tag name="KSO_WM_UNIT_SUBTYPE" val="d"/>
  <p:tag name="KSO_WM_UNIT_TYPE" val="l_h_i"/>
</p:tagLst>
</file>

<file path=ppt/tags/tag10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i*1_5_1"/>
  <p:tag name="KSO_WM_UNIT_INDEX" val="1_5_1"/>
  <p:tag name="KSO_WM_UNIT_LAYERLEVEL" val="1_1_1"/>
  <p:tag name="KSO_WM_UNIT_TYPE" val="l_h_i"/>
</p:tagLst>
</file>

<file path=ppt/tags/tag10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6*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108.xml><?xml version="1.0" encoding="utf-8"?>
<p:tagLst xmlns:p="http://schemas.openxmlformats.org/presentationml/2006/main">
  <p:tag name="KSO_WM_BEAUTIFY_FLAG" val="#wm#"/>
  <p:tag name="KSO_WM_DIAGRAM_GROUP_CODE" val="l1-1"/>
  <p:tag name="KSO_WM_SLIDE_DIAGTYPE" val="l"/>
  <p:tag name="KSO_WM_SLIDE_ID" val="custom20233105_6"/>
  <p:tag name="KSO_WM_SLIDE_INDEX" val="6"/>
  <p:tag name="KSO_WM_SLIDE_ITEM_CNT" val="6"/>
  <p:tag name="KSO_WM_SLIDE_LAYOUT" val="a_b_l"/>
  <p:tag name="KSO_WM_SLIDE_LAYOUT_CNT" val="1_1_1"/>
  <p:tag name="KSO_WM_SLIDE_SUBTYPE" val="diag"/>
  <p:tag name="KSO_WM_SLIDE_TYPE" val="contents"/>
  <p:tag name="KSO_WM_TAG_VERSION" val="3.0"/>
  <p:tag name="KSO_WM_TEMPLATE_CATEGORY" val="custom"/>
  <p:tag name="KSO_WM_TEMPLATE_COLOR_TYPE" val="0"/>
  <p:tag name="KSO_WM_TEMPLATE_INDEX" val="20233105"/>
  <p:tag name="KSO_WM_TEMPLATE_MASTER_TYPE" val="0"/>
  <p:tag name="KSO_WM_TEMPLATE_SUBCATEGORY" val="29"/>
</p:tagLst>
</file>

<file path=ppt/tags/tag109.xml><?xml version="1.0" encoding="utf-8"?>
<p:tagLst xmlns:p="http://schemas.openxmlformats.org/presentationml/2006/main">
  <p:tag name="KSO_WM_BEAUTIFY_FLAG" val="#wm#"/>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10.xml><?xml version="1.0" encoding="utf-8"?>
<p:tagLst xmlns:p="http://schemas.openxmlformats.org/presentationml/2006/main">
  <p:tag name="KSO_WM_BEAUTIFY_FLAG" val="#wm#"/>
  <p:tag name="KSO_WM_TAG_VERSION" val="3.0"/>
  <p:tag name="KSO_WM_TEMPLATE_CATEGORY" val="custom"/>
  <p:tag name="KSO_WM_TEMPLATE_INDEX" val="20233105"/>
  <p:tag name="KSO_WM_UNIT_COMPATIBLE" val="1"/>
  <p:tag name="KSO_WM_UNIT_DIAGRAM_ISNUMVISUAL" val="0"/>
  <p:tag name="KSO_WM_UNIT_DIAGRAM_ISREFERUNIT" val="0"/>
  <p:tag name="KSO_WM_UNIT_HIGHLIGHT" val="0"/>
  <p:tag name="KSO_WM_UNIT_ID" val="custom20233105_7*e*1"/>
  <p:tag name="KSO_WM_UNIT_INDEX" val="1"/>
  <p:tag name="KSO_WM_UNIT_LAYERLEVEL" val="1"/>
  <p:tag name="KSO_WM_UNIT_NOCLEAR" val="0"/>
  <p:tag name="KSO_WM_UNIT_PRESET_TEXT" val="01"/>
  <p:tag name="KSO_WM_UNIT_TYPE" val="e"/>
  <p:tag name="KSO_WM_UNIT_VALUE" val="13"/>
</p:tagLst>
</file>

<file path=ppt/tags/tag111.xml><?xml version="1.0" encoding="utf-8"?>
<p:tagLst xmlns:p="http://schemas.openxmlformats.org/presentationml/2006/main">
  <p:tag name="KSO_WM_BEAUTIFY_FLAG" val="#wm#"/>
  <p:tag name="KSO_WM_SLIDE_ID" val="custom20233105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3105"/>
  <p:tag name="KSO_WM_TEMPLATE_MASTER_TYPE" val="0"/>
  <p:tag name="KSO_WM_TEMPLATE_SUBCATEGORY" val="29"/>
</p:tagLst>
</file>

<file path=ppt/tags/tag112.xml><?xml version="1.0" encoding="utf-8"?>
<p:tagLst xmlns:p="http://schemas.openxmlformats.org/presentationml/2006/main">
  <p:tag name="KSO_WM_BEAUTIFY_FLAG" val="#wm#"/>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13.xml><?xml version="1.0" encoding="utf-8"?>
<p:tagLst xmlns:p="http://schemas.openxmlformats.org/presentationml/2006/main">
  <p:tag name="KSO_WM_BEAUTIFY_FLAG" val="#wm#"/>
  <p:tag name="KSO_WM_TAG_VERSION" val="3.0"/>
  <p:tag name="KSO_WM_TEMPLATE_CATEGORY" val="custom"/>
  <p:tag name="KSO_WM_TEMPLATE_INDEX" val="20233105"/>
  <p:tag name="KSO_WM_UNIT_COMPATIBLE" val="1"/>
  <p:tag name="KSO_WM_UNIT_DIAGRAM_ISNUMVISUAL" val="0"/>
  <p:tag name="KSO_WM_UNIT_DIAGRAM_ISREFERUNIT" val="0"/>
  <p:tag name="KSO_WM_UNIT_HIGHLIGHT" val="0"/>
  <p:tag name="KSO_WM_UNIT_ID" val="custom20233105_7*e*1"/>
  <p:tag name="KSO_WM_UNIT_INDEX" val="1"/>
  <p:tag name="KSO_WM_UNIT_LAYERLEVEL" val="1"/>
  <p:tag name="KSO_WM_UNIT_NOCLEAR" val="0"/>
  <p:tag name="KSO_WM_UNIT_PRESET_TEXT" val="02"/>
  <p:tag name="KSO_WM_UNIT_TYPE" val="e"/>
  <p:tag name="KSO_WM_UNIT_VALUE" val="13"/>
</p:tagLst>
</file>

<file path=ppt/tags/tag114.xml><?xml version="1.0" encoding="utf-8"?>
<p:tagLst xmlns:p="http://schemas.openxmlformats.org/presentationml/2006/main">
  <p:tag name="KSO_WM_BEAUTIFY_FLAG" val="#wm#"/>
  <p:tag name="KSO_WM_SLIDE_ID" val="custom20233105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3105"/>
  <p:tag name="KSO_WM_TEMPLATE_MASTER_TYPE" val="0"/>
  <p:tag name="KSO_WM_TEMPLATE_SUBCATEGORY" val="29"/>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1_2"/>
  <p:tag name="KSO_WM_UNIT_INDEX" val="1_1_2"/>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3"/>
  <p:tag name="KSO_WM_UNIT_INDEX" val="1_1_3"/>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1"/>
  <p:tag name="KSO_WM_UNIT_INDEX" val="1_1_1"/>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3"/>
  <p:tag name="KSO_WM_UNIT_INDEX" val="1_4_3"/>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1"/>
  <p:tag name="KSO_WM_UNIT_INDEX" val="1_4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2_2"/>
  <p:tag name="KSO_WM_UNIT_INDEX" val="1_2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3"/>
  <p:tag name="KSO_WM_UNIT_INDEX" val="1_2_3"/>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1"/>
  <p:tag name="KSO_WM_UNIT_INDEX" val="1_2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5_2"/>
  <p:tag name="KSO_WM_UNIT_INDEX" val="1_5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3"/>
  <p:tag name="KSO_WM_UNIT_INDEX" val="1_5_3"/>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1"/>
  <p:tag name="KSO_WM_UNIT_INDEX" val="1_5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3_2"/>
  <p:tag name="KSO_WM_UNIT_INDEX" val="1_3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3"/>
  <p:tag name="KSO_WM_UNIT_INDEX" val="1_3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6_2"/>
  <p:tag name="KSO_WM_UNIT_INDEX" val="1_6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quot;colorType&quot;:1,&quot;foreColorIndex&quot;:10,&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3"/>
  <p:tag name="KSO_WM_UNIT_INDEX" val="1_6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25,&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1"/>
  <p:tag name="KSO_WM_UNIT_INDEX" val="1_6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6_1"/>
  <p:tag name="KSO_WM_UNIT_INDEX" val="1_6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6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72.xml><?xml version="1.0" encoding="utf-8"?>
<p:tagLst xmlns:p="http://schemas.openxmlformats.org/presentationml/2006/main">
  <p:tag name="KSO_WM_BEAUTIFY_FLAG" val="#wm#"/>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73.xml><?xml version="1.0" encoding="utf-8"?>
<p:tagLst xmlns:p="http://schemas.openxmlformats.org/presentationml/2006/main">
  <p:tag name="KSO_WM_BEAUTIFY_FLAG" val="#wm#"/>
  <p:tag name="KSO_WM_TAG_VERSION" val="3.0"/>
  <p:tag name="KSO_WM_TEMPLATE_CATEGORY" val="custom"/>
  <p:tag name="KSO_WM_TEMPLATE_INDEX" val="20233105"/>
  <p:tag name="KSO_WM_UNIT_COMPATIBLE" val="1"/>
  <p:tag name="KSO_WM_UNIT_DIAGRAM_ISNUMVISUAL" val="0"/>
  <p:tag name="KSO_WM_UNIT_DIAGRAM_ISREFERUNIT" val="0"/>
  <p:tag name="KSO_WM_UNIT_HIGHLIGHT" val="0"/>
  <p:tag name="KSO_WM_UNIT_ID" val="custom20233105_7*e*1"/>
  <p:tag name="KSO_WM_UNIT_INDEX" val="1"/>
  <p:tag name="KSO_WM_UNIT_LAYERLEVEL" val="1"/>
  <p:tag name="KSO_WM_UNIT_NOCLEAR" val="0"/>
  <p:tag name="KSO_WM_UNIT_PRESET_TEXT" val="03"/>
  <p:tag name="KSO_WM_UNIT_TYPE" val="e"/>
  <p:tag name="KSO_WM_UNIT_VALUE" val="13"/>
</p:tagLst>
</file>

<file path=ppt/tags/tag174.xml><?xml version="1.0" encoding="utf-8"?>
<p:tagLst xmlns:p="http://schemas.openxmlformats.org/presentationml/2006/main">
  <p:tag name="KSO_WM_BEAUTIFY_FLAG" val="#wm#"/>
  <p:tag name="KSO_WM_SLIDE_ID" val="custom20233105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3105"/>
  <p:tag name="KSO_WM_TEMPLATE_MASTER_TYPE" val="0"/>
  <p:tag name="KSO_WM_TEMPLATE_SUBCATEGORY" val="29"/>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4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4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4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4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2.xml><?xml version="1.0" encoding="utf-8"?>
<p:tagLst xmlns:p="http://schemas.openxmlformats.org/presentationml/2006/main">
  <p:tag name="KSO_WM_BEAUTIFY_FLAG" val="#wm#"/>
  <p:tag name="KSO_WM_TAG_VERSION" val="3.0"/>
  <p:tag name="KSO_WM_TEMPLATE_CATEGORY" val="custom"/>
  <p:tag name="KSO_WM_TEMPLATE_INDEX" val="20233105"/>
  <p:tag name="KSO_WM_UNIT_COMPATIBLE" val="0"/>
  <p:tag name="KSO_WM_UNIT_DIAGRAM_ISNUMVISUAL" val="0"/>
  <p:tag name="KSO_WM_UNIT_DIAGRAM_ISREFERUNIT" val="0"/>
  <p:tag name="KSO_WM_UNIT_HIGHLIGHT" val="0"/>
  <p:tag name="KSO_WM_UNIT_ID" val="custom2023310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53.xml><?xml version="1.0" encoding="utf-8"?>
<p:tagLst xmlns:p="http://schemas.openxmlformats.org/presentationml/2006/main">
  <p:tag name="KSO_WM_BEAUTIFY_FLAG" val="#wm#"/>
  <p:tag name="KSO_WM_TAG_VERSION" val="3.0"/>
  <p:tag name="KSO_WM_TEMPLATE_CATEGORY" val="custom"/>
  <p:tag name="KSO_WM_TEMPLATE_INDEX" val="20233105"/>
  <p:tag name="KSO_WM_UNIT_COMPATIBLE" val="1"/>
  <p:tag name="KSO_WM_UNIT_DIAGRAM_ISNUMVISUAL" val="0"/>
  <p:tag name="KSO_WM_UNIT_DIAGRAM_ISREFERUNIT" val="0"/>
  <p:tag name="KSO_WM_UNIT_HIGHLIGHT" val="0"/>
  <p:tag name="KSO_WM_UNIT_ID" val="custom20233105_7*e*1"/>
  <p:tag name="KSO_WM_UNIT_INDEX" val="1"/>
  <p:tag name="KSO_WM_UNIT_LAYERLEVEL" val="1"/>
  <p:tag name="KSO_WM_UNIT_NOCLEAR" val="0"/>
  <p:tag name="KSO_WM_UNIT_PRESET_TEXT" val="04"/>
  <p:tag name="KSO_WM_UNIT_TYPE" val="e"/>
  <p:tag name="KSO_WM_UNIT_VALUE" val="13"/>
</p:tagLst>
</file>

<file path=ppt/tags/tag254.xml><?xml version="1.0" encoding="utf-8"?>
<p:tagLst xmlns:p="http://schemas.openxmlformats.org/presentationml/2006/main">
  <p:tag name="KSO_WM_BEAUTIFY_FLAG" val="#wm#"/>
  <p:tag name="KSO_WM_SLIDE_ID" val="custom20233105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3105"/>
  <p:tag name="KSO_WM_TEMPLATE_MASTER_TYPE" val="0"/>
  <p:tag name="KSO_WM_TEMPLATE_SUBCATEGORY" val="29"/>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6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5">
      <a:dk1>
        <a:srgbClr val="000000"/>
      </a:dk1>
      <a:lt1>
        <a:srgbClr val="FFFFFF"/>
      </a:lt1>
      <a:dk2>
        <a:srgbClr val="44546A"/>
      </a:dk2>
      <a:lt2>
        <a:srgbClr val="FFFFFF"/>
      </a:lt2>
      <a:accent1>
        <a:srgbClr val="776CFD"/>
      </a:accent1>
      <a:accent2>
        <a:srgbClr val="5D95F1"/>
      </a:accent2>
      <a:accent3>
        <a:srgbClr val="655BE6"/>
      </a:accent3>
      <a:accent4>
        <a:srgbClr val="6C95FD"/>
      </a:accent4>
      <a:accent5>
        <a:srgbClr val="64DCBF"/>
      </a:accent5>
      <a:accent6>
        <a:srgbClr val="33C2FF"/>
      </a:accent6>
      <a:hlink>
        <a:srgbClr val="658BD5"/>
      </a:hlink>
      <a:folHlink>
        <a:srgbClr val="A16AA5"/>
      </a:folHlink>
    </a:clrScheme>
    <a:fontScheme name="自定义 32">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rtlCol="0" wrap="square">
        <a:spAutoFit/>
      </a:bodyPr>
      <a:lstStyle>
        <a:defPPr algn="l">
          <a:defRPr dirty="0"/>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微软雅黑</vt:lpstr>
      <vt:lpstr>Wingdings</vt:lpstr>
      <vt:lpstr>宋体</vt:lpstr>
      <vt:lpstr>Office Theme</vt:lpstr>
      <vt:lpstr>安全绳索和护栏设施</vt:lpstr>
      <vt:lpstr>目录</vt:lpstr>
      <vt:lpstr>添加章节标题</vt:lpstr>
      <vt:lpstr>安全绳索和护栏设施的种类</vt:lpstr>
      <vt:lpstr>按照用途分类</vt:lpstr>
      <vt:lpstr>按照材质分类</vt:lpstr>
      <vt:lpstr>按照结构分类</vt:lpstr>
      <vt:lpstr>安全绳索和护栏设施的应用场景</vt:lpstr>
      <vt:lpstr>工业生产领域</vt:lpstr>
      <vt:lpstr>建筑工地</vt:lpstr>
      <vt:lpstr>家庭装修</vt:lpstr>
      <vt:lpstr>户外活动</vt:lpstr>
      <vt:lpstr>安全绳索和护栏设施的选购要点</vt:lpstr>
      <vt:lpstr>材质选择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2024-09-01T12:48:41.909</cp:lastPrinted>
  <dcterms:created xsi:type="dcterms:W3CDTF">2024-09-01T04:48:41Z</dcterms:created>
  <dcterms:modified xsi:type="dcterms:W3CDTF">2024-09-01T04:48:44Z</dcterms:modified>
</cp:coreProperties>
</file>