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EFAARO+PARIEA+ArialMT"/>
      <p:regular r:id="rId18"/>
    </p:embeddedFont>
    <p:embeddedFont>
      <p:font typeface="PEWKNR+MS-UIGothic"/>
      <p:regular r:id="rId19"/>
    </p:embeddedFont>
    <p:embeddedFont>
      <p:font typeface="MPBLSM+SMWVNE+MicrosoftYaHei-Bold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F580A-9BBD-45FD-B01D-461392D93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4CC55-876A-4807-880F-F4A6C8308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8F7C9-62AF-4173-B180-2B1960A2A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C2418-B779-4661-A0F7-BE43BB2FF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27FF9C-039C-4527-90B1-692EB28BD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220C0E-FB9C-4C01-B4F5-E26B12B08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1C62ED-8326-4C93-AD06-58F4EBD91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960C3-2596-4460-83E5-C9BA19E22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C61098-DFF8-4F9F-94DE-70ABAB9DD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5DAE8-B797-4FE9-AD17-E3F6B4C92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F3DA9-9699-4500-99A4-124E035BE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100711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FAARO+PARIEA+ArialMT"/>
                <a:cs typeface="EFAARO+PARIE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婴</a:t>
            </a:r>
            <a:r>
              <a:rPr sz="2400">
                <a:solidFill>
                  <a:srgbClr val="00B6FF"/>
                </a:solidFill>
                <a:latin typeface="PEWKNR+MS-UIGothic"/>
                <a:cs typeface="PEWKNR+MS-UIGothic"/>
              </a:rPr>
              <a:t>幼儿洗浴市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B6FF"/>
                </a:solidFill>
                <a:latin typeface="PEWKNR+MS-UIGothic"/>
                <a:cs typeface="PEWKNR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FAARO+PARIEA+ArialMT"/>
                <a:cs typeface="EFAARO+PARIE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婴</a:t>
            </a:r>
            <a:r>
              <a:rPr sz="2400">
                <a:solidFill>
                  <a:srgbClr val="00B6FF"/>
                </a:solidFill>
                <a:latin typeface="PEWKNR+MS-UIGothic"/>
                <a:cs typeface="PEWKNR+MS-UIGothic"/>
              </a:rPr>
              <a:t>幼儿洗浴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B6FF"/>
                </a:solidFill>
                <a:latin typeface="PEWKNR+MS-UIGothic"/>
                <a:cs typeface="PEWKNR+MS-UIGothic"/>
              </a:rPr>
              <a:t>品与服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5841941" cy="24292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FAARO+PARIEA+ArialMT"/>
                <a:cs typeface="EFAARO+PARIE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婴</a:t>
            </a:r>
            <a:r>
              <a:rPr sz="2400">
                <a:solidFill>
                  <a:srgbClr val="00B6FF"/>
                </a:solidFill>
                <a:latin typeface="PEWKNR+MS-UIGothic"/>
                <a:cs typeface="PEWKNR+MS-UIGothic"/>
              </a:rPr>
              <a:t>幼儿洗浴品牌建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00B6FF"/>
                </a:solidFill>
                <a:latin typeface="PEWKNR+MS-UIGothic"/>
                <a:cs typeface="PEWKNR+MS-UIGothic"/>
              </a:rPr>
              <a:t>与推广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FAARO+PARIEA+ArialMT"/>
                <a:cs typeface="EFAARO+PARIE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婴</a:t>
            </a:r>
            <a:r>
              <a:rPr sz="2400">
                <a:solidFill>
                  <a:srgbClr val="00B6FF"/>
                </a:solidFill>
                <a:latin typeface="PEWKNR+MS-UIGothic"/>
                <a:cs typeface="PEWKNR+MS-UIGothic"/>
              </a:rPr>
              <a:t>幼儿洗浴运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00B6FF"/>
                </a:solidFill>
                <a:latin typeface="PEWKNR+MS-UIGothic"/>
                <a:cs typeface="PEWKNR+MS-UIGothic"/>
              </a:rPr>
              <a:t>管理与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00B6FF"/>
                </a:solidFill>
                <a:latin typeface="PEWKNR+MS-UIGothic"/>
                <a:cs typeface="PEWKNR+MS-UIGothic"/>
              </a:rPr>
              <a:t>化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FAARO+PARIEA+ArialMT"/>
                <a:cs typeface="EFAARO+PARIE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婴</a:t>
            </a:r>
            <a:r>
              <a:rPr sz="2400">
                <a:solidFill>
                  <a:srgbClr val="00B6FF"/>
                </a:solidFill>
                <a:latin typeface="PEWKNR+MS-UIGothic"/>
                <a:cs typeface="PEWKNR+MS-UIGothic"/>
              </a:rPr>
              <a:t>幼儿洗浴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风险评</a:t>
            </a:r>
            <a:r>
              <a:rPr sz="2400">
                <a:solidFill>
                  <a:srgbClr val="00B6FF"/>
                </a:solidFill>
                <a:latin typeface="PEWKNR+MS-UIGothic"/>
                <a:cs typeface="PEWKNR+MS-UIGothic"/>
              </a:rPr>
              <a:t>估与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应对</a:t>
            </a:r>
            <a:r>
              <a:rPr sz="2400">
                <a:solidFill>
                  <a:srgbClr val="00B6FF"/>
                </a:solidFill>
                <a:latin typeface="PEWKNR+MS-UIGothic"/>
                <a:cs typeface="PEWKNR+MS-UIGothic"/>
              </a:rPr>
              <a:t>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FAARO+PARIEA+ArialMT"/>
                <a:cs typeface="EFAARO+PARIE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婴</a:t>
            </a:r>
            <a:r>
              <a:rPr sz="2400">
                <a:solidFill>
                  <a:srgbClr val="00B6FF"/>
                </a:solidFill>
                <a:latin typeface="PEWKNR+MS-UIGothic"/>
                <a:cs typeface="PEWKNR+MS-UIGothic"/>
              </a:rPr>
              <a:t>幼儿洗浴未来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PEWKNR+MS-UIGothic"/>
                <a:cs typeface="PEWKNR+MS-UIGothic"/>
              </a:rPr>
              <a:t>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趋势预测</a:t>
            </a:r>
            <a:r>
              <a:rPr sz="2400">
                <a:solidFill>
                  <a:srgbClr val="00B6FF"/>
                </a:solidFill>
                <a:latin typeface="PEWKNR+MS-UIGothic"/>
                <a:cs typeface="PEWKNR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EWKNR+MS-UIGothic"/>
                <a:cs typeface="PEWKNR+MS-UIGothic"/>
              </a:rPr>
              <a:t>市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场规</a:t>
            </a:r>
            <a:r>
              <a:rPr sz="3000">
                <a:solidFill>
                  <a:srgbClr val="00B6FF"/>
                </a:solidFill>
                <a:latin typeface="PEWKNR+MS-UIGothic"/>
                <a:cs typeface="PEWKNR+MS-UIGothic"/>
              </a:rPr>
              <a:t>模与增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长趋势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PEWKNR+MS-UIGothic"/>
                <a:cs typeface="PEWKNR+MS-UIGothic"/>
              </a:rPr>
              <a:t>市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场规</a:t>
            </a:r>
            <a:r>
              <a:rPr sz="2000">
                <a:solidFill>
                  <a:srgbClr val="00B6FF"/>
                </a:solidFill>
                <a:latin typeface="PEWKNR+MS-UIGothic"/>
                <a:cs typeface="PEWKNR+MS-UIGothic"/>
              </a:rPr>
              <a:t>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PEWKNR+MS-UIGothic"/>
                <a:cs typeface="PEWKNR+MS-UIGothic"/>
              </a:rPr>
              <a:t>增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长趋势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EWKNR+MS-UIGothic"/>
                <a:cs typeface="PEWKNR+MS-UIGothic"/>
              </a:rPr>
              <a:t>消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费</a:t>
            </a:r>
            <a:r>
              <a:rPr sz="3000">
                <a:solidFill>
                  <a:srgbClr val="00B6FF"/>
                </a:solidFill>
                <a:latin typeface="PEWKNR+MS-UIGothic"/>
                <a:cs typeface="PEWKNR+MS-UIGothic"/>
              </a:rPr>
              <a:t>者需求特点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PBLSM+SMWVNE+MicrosoftYaHei-Bold"/>
                <a:cs typeface="MPBLSM+SMWVN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PBLSM+SMWVNE+MicrosoftYaHei-Bold"/>
                <a:cs typeface="MPBLSM+SMWVNE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PBLSM+SMWVNE+MicrosoftYaHei-Bold"/>
                <a:cs typeface="MPBLSM+SMWVNE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PEWKNR+MS-UIGothic"/>
                <a:cs typeface="PEWKNR+MS-UIGothic"/>
              </a:rPr>
              <a:t>安全性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PEWKNR+MS-UIGothic"/>
                <a:cs typeface="PEWKNR+MS-UIGothic"/>
              </a:rPr>
              <a:t>温和性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PEWKNR+MS-UIGothic"/>
                <a:cs typeface="PEWKNR+MS-UIGothic"/>
              </a:rPr>
              <a:t>功能性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EWKNR+MS-UIGothic"/>
                <a:cs typeface="PEWKNR+MS-UIGothic"/>
              </a:rPr>
              <a:t>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业竞</a:t>
            </a:r>
            <a:r>
              <a:rPr sz="3000">
                <a:solidFill>
                  <a:srgbClr val="00B6FF"/>
                </a:solidFill>
                <a:latin typeface="PEWKNR+MS-UIGothic"/>
                <a:cs typeface="PEWKNR+MS-UIGothic"/>
              </a:rPr>
              <a:t>争格局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PEWKNR+MS-UIGothic"/>
                <a:cs typeface="PEWKNR+MS-UIGothic"/>
              </a:rPr>
              <a:t>品牌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竞</a:t>
            </a:r>
            <a:r>
              <a:rPr sz="1550">
                <a:solidFill>
                  <a:srgbClr val="00B6FF"/>
                </a:solidFill>
                <a:latin typeface="PEWKNR+MS-UIGothic"/>
                <a:cs typeface="PEWKNR+MS-UIGothic"/>
              </a:rPr>
              <a:t>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PEWKNR+MS-UIGothic"/>
                <a:cs typeface="PEWKNR+MS-UIGothic"/>
              </a:rPr>
              <a:t>价格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50">
                <a:solidFill>
                  <a:srgbClr val="FFFFFF"/>
                </a:solidFill>
                <a:latin typeface="PEWKNR+MS-UIGothic"/>
                <a:cs typeface="PEWKNR+MS-UIGothic"/>
              </a:rPr>
              <a:t>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婴</a:t>
            </a:r>
            <a:r>
              <a:rPr sz="1350">
                <a:solidFill>
                  <a:srgbClr val="FFFFFF"/>
                </a:solidFill>
                <a:latin typeface="PEWKNR+MS-UIGothic"/>
                <a:cs typeface="PEWKNR+MS-UIGothic"/>
              </a:rPr>
              <a:t>幼儿洗浴市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FFFFFF"/>
                </a:solidFill>
                <a:latin typeface="PEWKNR+MS-UIGothic"/>
                <a:cs typeface="PEWKNR+MS-UIGothic"/>
              </a:rPr>
              <a:t>争激烈，价格成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EWKNR+MS-UIGothic"/>
                <a:cs typeface="PEWKNR+MS-UIGothic"/>
              </a:rPr>
              <a:t>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PEWKNR+MS-UIGothic"/>
                <a:cs typeface="PEWKNR+MS-UIGothic"/>
              </a:rPr>
              <a:t>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PEWKNR+MS-UIGothic"/>
                <a:cs typeface="PEWKNR+MS-UIGothic"/>
              </a:rPr>
              <a:t>的重要因素之一。各品牌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EWKNR+MS-UIGothic"/>
                <a:cs typeface="PEWKNR+MS-UIGothic"/>
              </a:rPr>
              <a:t>在价格上展开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PEWKNR+MS-UIGothic"/>
                <a:cs typeface="PEWKNR+MS-UIGothic"/>
              </a:rPr>
              <a:t>争，通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PEWKNR+MS-UIGothic"/>
                <a:cs typeface="PEWKNR+MS-UIGothic"/>
              </a:rPr>
              <a:t>降低成本、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EWKNR+MS-UIGothic"/>
                <a:cs typeface="PEWKNR+MS-UIGothic"/>
              </a:rPr>
              <a:t>提高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PEWKNR+MS-UIGothic"/>
                <a:cs typeface="PEWKNR+MS-UIGothic"/>
              </a:rPr>
              <a:t>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PEWKNR+MS-UIGothic"/>
                <a:cs typeface="PEWKNR+MS-UIGothic"/>
              </a:rPr>
              <a:t>量等方式来吸引消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PEWKNR+MS-UIGothic"/>
                <a:cs typeface="PEWKNR+MS-UIGothic"/>
              </a:rPr>
              <a:t>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B6FF"/>
                </a:solidFill>
                <a:latin typeface="PEWKNR+MS-UIGothic"/>
                <a:cs typeface="PEWKNR+MS-UIGothic"/>
              </a:rPr>
              <a:t>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B6FF"/>
                </a:solidFill>
                <a:latin typeface="PEWKNR+MS-UIGothic"/>
                <a:cs typeface="PEWKNR+MS-UIGothic"/>
              </a:rPr>
              <a:t>型与特点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婴</a:t>
            </a:r>
            <a:r>
              <a:rPr sz="2300" spc="25">
                <a:solidFill>
                  <a:srgbClr val="00B6FF"/>
                </a:solidFill>
                <a:latin typeface="PEWKNR+MS-UIGothic"/>
                <a:cs typeface="PEWKNR+MS-UIGothic"/>
              </a:rPr>
              <a:t>儿洗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00B6FF"/>
                </a:solidFill>
                <a:latin typeface="PEWKNR+MS-UIGothic"/>
                <a:cs typeface="PEWKNR+MS-UIGothic"/>
              </a:rPr>
              <a:t>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婴</a:t>
            </a:r>
            <a:r>
              <a:rPr sz="2300" spc="25">
                <a:solidFill>
                  <a:srgbClr val="00B6FF"/>
                </a:solidFill>
                <a:latin typeface="PEWKNR+MS-UIGothic"/>
                <a:cs typeface="PEWKNR+MS-UIGothic"/>
              </a:rPr>
              <a:t>儿沐浴露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婴</a:t>
            </a:r>
            <a:r>
              <a:rPr sz="2300" spc="25">
                <a:solidFill>
                  <a:srgbClr val="00B6FF"/>
                </a:solidFill>
                <a:latin typeface="PEWKNR+MS-UIGothic"/>
                <a:cs typeface="PEWKNR+MS-UIGothic"/>
              </a:rPr>
              <a:t>儿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300" spc="23">
                <a:solidFill>
                  <a:srgbClr val="00B6FF"/>
                </a:solidFill>
                <a:latin typeface="PEWKNR+MS-UIGothic"/>
                <a:cs typeface="PEWKNR+MS-UIGothic"/>
              </a:rPr>
              <a:t>肤品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EWKNR+MS-UIGothic"/>
                <a:cs typeface="PEWKNR+MS-UIGothic"/>
              </a:rPr>
              <a:t>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PEWKNR+MS-UIGothic"/>
                <a:cs typeface="PEWKNR+MS-UIGothic"/>
              </a:rPr>
              <a:t>内容与特色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EWKNR+MS-UIGothic"/>
                <a:cs typeface="PEWKNR+MS-UIGothic"/>
              </a:rPr>
              <a:t>个性化服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专业</a:t>
            </a:r>
            <a:r>
              <a:rPr sz="2300" spc="25">
                <a:solidFill>
                  <a:srgbClr val="00B6FF"/>
                </a:solidFill>
                <a:latin typeface="PEWKNR+MS-UIGothic"/>
                <a:cs typeface="PEWKNR+MS-UIGothic"/>
              </a:rPr>
              <a:t>服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EWKNR+MS-UIGothic"/>
                <a:cs typeface="PEWKNR+MS-UIGothic"/>
              </a:rPr>
              <a:t>舒适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2300">
                <a:solidFill>
                  <a:srgbClr val="00B6FF"/>
                </a:solidFill>
                <a:latin typeface="PEWKNR+MS-UIGothic"/>
                <a:cs typeface="PEWKNR+MS-UIGothic"/>
              </a:rPr>
              <a:t>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EWKNR+MS-UIGothic"/>
                <a:cs typeface="PEWKNR+MS-UIGothic"/>
              </a:rPr>
              <a:t>价格策略与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00B6FF"/>
                </a:solidFill>
                <a:latin typeface="PEWKNR+MS-UIGothic"/>
                <a:cs typeface="PEWKNR+MS-UIGothic"/>
              </a:rPr>
              <a:t>惠政策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PEWKNR+MS-UIGothic"/>
                <a:cs typeface="PEWKNR+MS-UIGothic"/>
              </a:rPr>
              <a:t>价格策略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1550" spc="25">
                <a:solidFill>
                  <a:srgbClr val="00B6FF"/>
                </a:solidFill>
                <a:latin typeface="PEWKNR+MS-UIGothic"/>
                <a:cs typeface="PEWKNR+MS-UIGothic"/>
              </a:rPr>
              <a:t>惠政策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EWKNR+MS-UIGothic"/>
                <a:cs typeface="PEWKNR+MS-UIGothic"/>
              </a:rPr>
              <a:t>品牌定位与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00B6FF"/>
                </a:solidFill>
                <a:latin typeface="PEWKNR+MS-UIGothic"/>
                <a:cs typeface="PEWKNR+MS-UIGothic"/>
              </a:rPr>
              <a:t>播策略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PEWKNR+MS-UIGothic"/>
                <a:cs typeface="PEWKNR+MS-UIGothic"/>
              </a:rPr>
              <a:t>目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FFFDFD"/>
                </a:solidFill>
                <a:latin typeface="PEWKNR+MS-UIGothic"/>
                <a:cs typeface="PEWKNR+MS-UIGothic"/>
              </a:rPr>
              <a:t>客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FFFDFD"/>
                </a:solidFill>
                <a:latin typeface="PEWKNR+MS-UIGothic"/>
                <a:cs typeface="PEWKNR+MS-UIGothic"/>
              </a:rPr>
              <a:t>群体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2000" spc="25">
                <a:solidFill>
                  <a:srgbClr val="FFFDFD"/>
                </a:solidFill>
                <a:latin typeface="PEWKNR+MS-UIGothic"/>
                <a:cs typeface="PEWKNR+MS-UIGothic"/>
              </a:rPr>
              <a:t>播渠道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3580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EWKNR+MS-UIGothic"/>
                <a:cs typeface="PEWKNR+MS-UIGothic"/>
              </a:rPr>
              <a:t>明确品牌的目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PEWKNR+MS-UIGothic"/>
                <a:cs typeface="PEWKNR+MS-UIGothic"/>
              </a:rPr>
              <a:t>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PEWKNR+MS-UIGothic"/>
                <a:cs typeface="PEWKNR+MS-UIGothic"/>
              </a:rPr>
              <a:t>群体，如年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FFFDFD"/>
                </a:solidFill>
                <a:latin typeface="PEWKNR+MS-UIGothic"/>
                <a:cs typeface="PEWKNR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EWKNR+MS-UIGothic"/>
                <a:cs typeface="PEWKNR+MS-UIGothic"/>
              </a:rPr>
              <a:t>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DFD"/>
                </a:solidFill>
                <a:latin typeface="PEWKNR+MS-UIGothic"/>
                <a:cs typeface="PEWKNR+MS-UIGothic"/>
              </a:rPr>
              <a:t>、地域、消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PEWKNR+MS-UIGothic"/>
                <a:cs typeface="PEWKNR+MS-UIGothic"/>
              </a:rPr>
              <a:t>能力等，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PEWKNR+MS-UIGothic"/>
                <a:cs typeface="PEWKNR+MS-UIGothic"/>
              </a:rPr>
              <a:t>品牌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EWKNR+MS-UIGothic"/>
                <a:cs typeface="PEWKNR+MS-UIGothic"/>
              </a:rPr>
              <a:t>播策略制定提供依据。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PEWKNR+MS-UIGothic"/>
                <a:cs typeface="PEWKNR+MS-UIGothic"/>
              </a:rPr>
              <a:t>适合目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PEWKNR+MS-UIGothic"/>
                <a:cs typeface="PEWKNR+MS-UIGothic"/>
              </a:rPr>
              <a:t>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PEWKNR+MS-UIGothic"/>
                <a:cs typeface="PEWKNR+MS-UIGothic"/>
              </a:rPr>
              <a:t>群体的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PEWKNR+MS-UIGothic"/>
                <a:cs typeface="PEWKNR+MS-UIGothic"/>
              </a:rPr>
              <a:t>播渠道，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EWKNR+MS-UIGothic"/>
                <a:cs typeface="PEWKNR+MS-UIGothic"/>
              </a:rPr>
              <a:t>如广告、公关、社交媒体等，以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FFFDFD"/>
                </a:solidFill>
                <a:latin typeface="PEWKNR+MS-UIGothic"/>
                <a:cs typeface="PEWKNR+MS-UIGothic"/>
              </a:rPr>
              <a:t>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EWKNR+MS-UIGothic"/>
                <a:cs typeface="PEWKNR+MS-UIGothic"/>
              </a:rPr>
              <a:t>品牌知名度。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EWKNR+MS-UIGothic"/>
                <a:cs typeface="PEWKNR+MS-UIGothic"/>
              </a:rPr>
              <a:t>品牌形象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EWKNR+MS-UIGothic"/>
                <a:cs typeface="PEWKNR+MS-UIGothic"/>
              </a:rPr>
              <a:t>塑造独特的品牌形象，包括品牌名称、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PEWKNR+MS-UIGothic"/>
                <a:cs typeface="PEWKNR+MS-UIGothic"/>
              </a:rPr>
              <a:t>志、口号等，以区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DFD"/>
                </a:solidFill>
                <a:latin typeface="PEWKNR+MS-UIGothic"/>
                <a:cs typeface="PEWKNR+MS-UIGothic"/>
              </a:rPr>
              <a:t>于其他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DFD"/>
                </a:solidFill>
                <a:latin typeface="PEWKNR+MS-UIGothic"/>
                <a:cs typeface="PEWKNR+MS-UIGothic"/>
              </a:rPr>
              <a:t>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EWKNR+MS-UIGothic"/>
                <a:cs typeface="PEWKNR+MS-UIGothic"/>
              </a:rPr>
              <a:t>手。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00B6FF"/>
                </a:solidFill>
                <a:latin typeface="PEWKNR+MS-UIGothic"/>
                <a:cs typeface="PEWKNR+MS-UIGothic"/>
              </a:rPr>
              <a:t>上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00B6FF"/>
                </a:solidFill>
                <a:latin typeface="PEWKNR+MS-UIGothic"/>
                <a:cs typeface="PEWKNR+MS-UIGothic"/>
              </a:rPr>
              <a:t>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营销</a:t>
            </a:r>
            <a:r>
              <a:rPr sz="3000">
                <a:solidFill>
                  <a:srgbClr val="00B6FF"/>
                </a:solidFill>
                <a:latin typeface="PEWKNR+MS-UIGothic"/>
                <a:cs typeface="PEWKNR+MS-UIGothic"/>
              </a:rPr>
              <a:t>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B6FF"/>
                </a:solidFill>
                <a:latin typeface="PEWKNR+MS-UIGothic"/>
                <a:cs typeface="PEWKNR+MS-UIGothic"/>
              </a:rPr>
              <a:t>策划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2000" spc="25">
                <a:solidFill>
                  <a:srgbClr val="00B6FF"/>
                </a:solidFill>
                <a:latin typeface="PEWKNR+MS-UIGothic"/>
                <a:cs typeface="PEWKNR+MS-UIGothic"/>
              </a:rPr>
              <a:t>上活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2000" spc="25">
                <a:solidFill>
                  <a:srgbClr val="00B6FF"/>
                </a:solidFill>
                <a:latin typeface="PEWKNR+MS-UIGothic"/>
                <a:cs typeface="PEWKNR+MS-UIGothic"/>
              </a:rPr>
              <a:t>下活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营销</a:t>
            </a:r>
            <a:r>
              <a:rPr sz="2000" spc="25">
                <a:solidFill>
                  <a:srgbClr val="00B6FF"/>
                </a:solidFill>
                <a:latin typeface="PEWKNR+MS-UIGothic"/>
                <a:cs typeface="PEWKNR+MS-UIGothic"/>
              </a:rPr>
              <a:t>策略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1985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EWKNR+MS-UIGothic"/>
                <a:cs typeface="PEWKNR+MS-UIGothic"/>
              </a:rPr>
              <a:t>策划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PEWKNR+MS-UIGothic"/>
                <a:cs typeface="PEWKNR+MS-UIGothic"/>
              </a:rPr>
              <a:t>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FFFFFF"/>
                </a:solidFill>
                <a:latin typeface="PEWKNR+MS-UIGothic"/>
                <a:cs typeface="PEWKNR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PEWKNR+MS-UIGothic"/>
                <a:cs typeface="PEWKNR+MS-UIGothic"/>
              </a:rPr>
              <a:t>，如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PEWKNR+MS-UIGothic"/>
                <a:cs typeface="PEWKNR+MS-UIGothic"/>
              </a:rPr>
              <a:t>惠券、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EWKNR+MS-UIGothic"/>
                <a:cs typeface="PEWKNR+MS-UIGothic"/>
              </a:rPr>
              <a:t>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PEWKNR+MS-UIGothic"/>
                <a:cs typeface="PEWKNR+MS-UIGothic"/>
              </a:rPr>
              <a:t>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杀</a:t>
            </a:r>
            <a:r>
              <a:rPr sz="1500">
                <a:solidFill>
                  <a:srgbClr val="FFFFFF"/>
                </a:solidFill>
                <a:latin typeface="PEWKNR+MS-UIGothic"/>
                <a:cs typeface="PEWKNR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团购</a:t>
            </a:r>
            <a:r>
              <a:rPr sz="1500">
                <a:solidFill>
                  <a:srgbClr val="FFFFFF"/>
                </a:solidFill>
                <a:latin typeface="PEWKNR+MS-UIGothic"/>
                <a:cs typeface="PEWKNR+MS-UIGothic"/>
              </a:rPr>
              <a:t>等，吸引消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PEWKNR+MS-UIGothic"/>
                <a:cs typeface="PEWKNR+MS-UIGothic"/>
              </a:rPr>
              <a:t>者</a:t>
            </a:r>
          </a:p>
          <a:p>
            <a:pPr marL="762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EWKNR+MS-UIGothic"/>
                <a:cs typeface="PEWKNR+MS-UIGothic"/>
              </a:rPr>
              <a:t>关注和参与。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举办线</a:t>
            </a:r>
            <a:r>
              <a:rPr sz="1500">
                <a:solidFill>
                  <a:srgbClr val="FFFFFF"/>
                </a:solidFill>
                <a:latin typeface="PEWKNR+MS-UIGothic"/>
                <a:cs typeface="PEWKNR+MS-UIGothic"/>
              </a:rPr>
              <a:t>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FFFFFF"/>
                </a:solidFill>
                <a:latin typeface="PEWKNR+MS-UIGothic"/>
                <a:cs typeface="PEWKNR+MS-UIGothic"/>
              </a:rPr>
              <a:t>子活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PEWKNR+MS-UIGothic"/>
                <a:cs typeface="PEWKNR+MS-UIGothic"/>
              </a:rPr>
              <a:t>、体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PEWKNR+MS-UIGothic"/>
                <a:cs typeface="PEWKNR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PEWKNR+MS-UIGothic"/>
                <a:cs typeface="PEWKNR+MS-UIGothic"/>
              </a:rPr>
              <a:t>等，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EWKNR+MS-UIGothic"/>
                <a:cs typeface="PEWKNR+MS-UIGothic"/>
              </a:rPr>
              <a:t>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PEWKNR+MS-UIGothic"/>
                <a:cs typeface="PEWKNR+MS-UIGothic"/>
              </a:rPr>
              <a:t>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PEWKNR+MS-UIGothic"/>
                <a:cs typeface="PEWKNR+MS-UIGothic"/>
              </a:rPr>
              <a:t>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PEWKNR+MS-UIGothic"/>
                <a:cs typeface="PEWKNR+MS-UIGothic"/>
              </a:rPr>
              <a:t>品牌的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FFF"/>
                </a:solidFill>
                <a:latin typeface="PEWKNR+MS-UIGothic"/>
                <a:cs typeface="PEWKNR+MS-UIGothic"/>
              </a:rPr>
              <a:t>知和信任。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EWKNR+MS-UIGothic"/>
                <a:cs typeface="PEWKNR+MS-UIGothic"/>
              </a:rPr>
              <a:t>制定有效的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FFFFFF"/>
                </a:solidFill>
                <a:latin typeface="PEWKNR+MS-UIGothic"/>
                <a:cs typeface="PEWKNR+MS-UIGothic"/>
              </a:rPr>
              <a:t>策略，如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PEWKNR+MS-UIGothic"/>
                <a:cs typeface="PEWKNR+MS-UIGothic"/>
              </a:rPr>
              <a:t>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EWKNR+MS-UIGothic"/>
                <a:cs typeface="PEWKNR+MS-UIGothic"/>
              </a:rPr>
              <a:t>售、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满额赠</a:t>
            </a:r>
            <a:r>
              <a:rPr sz="1500">
                <a:solidFill>
                  <a:srgbClr val="FFFFFF"/>
                </a:solidFill>
                <a:latin typeface="PEWKNR+MS-UIGothic"/>
                <a:cs typeface="PEWKNR+MS-UIGothic"/>
              </a:rPr>
              <a:t>品等，以促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进销</a:t>
            </a:r>
            <a:r>
              <a:rPr sz="1500">
                <a:solidFill>
                  <a:srgbClr val="FFFFFF"/>
                </a:solidFill>
                <a:latin typeface="PEWKNR+MS-UIGothic"/>
                <a:cs typeface="PEWKNR+MS-UIGothic"/>
              </a:rPr>
              <a:t>售增</a:t>
            </a:r>
          </a:p>
          <a:p>
            <a:pPr marL="1143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PEWKNR+MS-UIGothic"/>
                <a:cs typeface="PEWKN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https://d.book118.com/868110071104006041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EFAARO+PARIEA+ArialMT</vt:lpstr>
      <vt:lpstr>Times New Roman</vt:lpstr>
      <vt:lpstr>SimSun</vt:lpstr>
      <vt:lpstr>PEWKNR+MS-UIGothic</vt:lpstr>
      <vt:lpstr>MPBLSM+SMWVNE+MicrosoftYaHei-Bold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2024-09-20T12:51:35.336</cp:lastPrinted>
  <dcterms:created xsi:type="dcterms:W3CDTF">2024-09-20T04:51:35Z</dcterms:created>
  <dcterms:modified xsi:type="dcterms:W3CDTF">2024-09-20T04:51:36Z</dcterms:modified>
</cp:coreProperties>
</file>