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AF90-433D-470C-805B-FAD34F63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BF8F2-347F-4199-8E8F-0AA5F8EC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BAFA-7F0B-48F4-89AB-485C9C2D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9D4F8-ED19-4B91-8CD0-C240C313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9D06A-0580-4FC7-9503-706C1103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47D4B-135C-4073-9CFB-065DD3098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36356-B437-4E47-AB74-7821E5E9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88C6C-10D5-418D-870D-61889044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AFF0E-0D22-4D9F-A1CD-6BF7B8CE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A43A-0AE0-4B90-BE31-D1EF21DD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3290B-6A4D-4A57-AF01-600FFF806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112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挖掘客户需求的隐藏需求和创新机会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隐藏需求挖掘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创新机会识别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客户需求与创新机会的整合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发现创新机会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客户的隐藏需求往往蕴含着潜在的市场机会。通过挖掘这些需求，企业可以发现新的产品或服务创新点，进而开辟新的市场领域。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通过深入挖掘客户的隐藏需求，企业可以更加精准地满足客户的期望，从而提升客户满意度和忠诚度。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在激烈的市场竞争中，企业需要不断寻找差异化竞争优势。通过挖掘客户的隐藏需求，企业可以开发出独特的产品或服务，从而在竞争中脱颖而出。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738" r="673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153" b="715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客户需求是企业发展的驱动力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企业的产品或服务只有符合客户需求，才能获得市场认可并实现销售增长。因此，客户需求是企业发展的核心驱动力。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客户需求反映市场趋势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客户需求的变化往往预示着市场趋势的变迁。通过关注客户需求的变化，企业可以及时调整战略和业务模式，以适应市场发展的要求。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客户需求是创新的源泉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客户的隐藏需求往往蕴含着创新的灵感。通过深入挖掘这些需求，企业可以发现新的产品或服务创新点，从而推动企业的创新发展。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通过问卷调查、访谈、观察等方式收集客户需求信息。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包括客户对产品或服务的期望、需求、偏好、痛点等。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需覆盖不同类型、不同层次的客户，以确保调研结果的全面性和准确性。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客户需求调研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客户对产品或服务的基本期望和功能要求。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兴奋需求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超出客户期望的创新性需求，如全新的功能、前所未有的体验等。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客户对产品或服务的更高层次的需求和期望，如性能提升、外观优化等。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重要度评估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根据客户需求对产品或服务的影响程度、紧急程度等因素进行评估。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分析不同需求满足程度对客户满意度的影响，以确定需求的优先级。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资源投入决策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基于重要度和满意度分析结果，决定针对不同需求的资源投入策略。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隐藏需求挖掘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隐藏需求的定义和识别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隐藏需求是指客户未明确表达或自身未意识到的需求，通常与客户的期望、偏好、痛点等密切相关。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通过深入交流、观察行为、分析数据等方式，发现客户潜在的需求和期望。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82" b="189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采用问卷调查、深度访谈、焦点小组等定性研究方法，以及数据挖掘、行为分析等定量研究手段。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运用NLP（自然语言处理）、机器学习等人工智能技术，对客户数据进行处理和分析，发现隐藏的需求模式。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挖掘隐藏需求的方法和工具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隐藏需求往往代表着市场的新机会和增长点，满足这些需求可以为企业带来竞争优势和市场份额提升。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关注并满足客户的隐藏需求，有助于提升客户满意度和忠诚度，进而促进企业的长期发展和成功。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隐藏需求的价值和意义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https://d.book118.com/868111126055006032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2024-09-09T21:23:00.963</cp:lastPrinted>
  <dcterms:created xsi:type="dcterms:W3CDTF">2024-09-09T13:23:00Z</dcterms:created>
  <dcterms:modified xsi:type="dcterms:W3CDTF">2024-09-09T13:23:03Z</dcterms:modified>
</cp:coreProperties>
</file>