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B17ACC-4C06-4B74-B5F8-64FE2D1B5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17669-DE14-4AE4-B60A-6B6B242EB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6943E6-3054-4E00-B1BA-BB1BC5BB3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24687A-8D9C-4D43-A022-96BE8419B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41DD9E-1738-45AB-B4C6-53A644135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DBC2AF-58A9-4F04-8BD9-118A55D52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EC8EB4-7805-46F0-B539-68281CC32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CC780A-8DCD-4699-9286-19420DBBF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29B3A-0CCC-4449-8B7E-471949931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54934-F4FB-41AA-A6A4-A73D46AD2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ADF1D-A76F-4305-8DFC-88CE79F4F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1114201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癌痛病人查房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癌痛病人的评估与诊断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癌痛治疗策略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癌痛病人的护理与关怀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癌痛病人的康复与预后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癌痛是由于癌症本身、治疗及并发症引起的疼痛，是癌症患者最常见的症状之一。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癌痛可分为轻度、中度、重度疼痛，以及神经病理性疼痛和内脏疼痛等。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310" r="1831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81" r="11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癌痛的原因与机制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肿瘤直接侵犯神经、骨骼等组织，导致疼痛。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手术、放疗、化疗等癌症治疗手段可能导致疼痛。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如骨转移、病理性骨折、感染等并发症可能导致疼痛。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焦虑、抑郁等心理因素也可能加重癌痛。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肿瘤直接侵犯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癌症治疗相关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并发症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癌痛可能导致患者食欲不振、睡眠障碍、疲劳等生理问题。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08" r="13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癌痛可能导致患者焦虑、抑郁、绝望等心理问题。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癌痛严重影响患者的生活质量，使患者无法正常工作、学习和社交。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癌痛对病人的影响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癌痛病人的评估与诊断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VAS（视觉模拟评分法）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通过一条10cm的直线，让病人根据自身疼痛程度标出位置，医生根据标记位置评估疼痛程度。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NRS（数字疼痛评分法）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病人用0-10的数字描述疼痛程度，0表示无痛，10表示最剧烈的疼痛。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Wong-Baker面部表情疼痛评分量表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通过观察病人面部表情来评估疼痛程度，分为0-5级。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癌痛评估工具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了解病人的疼痛部位、性质、持续时间、加重或缓解因素等。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询问病史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检查疼痛部位及相关器官，排除其他可能导致疼痛的原因。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根据病情需要，进行相关实验室检查、影像学检查等，以明确诊断。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根据病史、体格检查和辅助检查结果，进行综合评估，确定疼痛的原因和程度，作出诊断。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评估与诊断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癌痛评估流程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排除其他可能导致疼痛的原因；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疼痛性质与癌症类型相关；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疼痛部位与癌症病灶相关；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疼痛程度与病情进展相关；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符合以上标准，即可诊断为癌痛。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癌痛的诊断标准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癌痛治疗策略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https://d.book118.com/868111142014006026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2024-09-03T02:01:45.529</cp:lastPrinted>
  <dcterms:created xsi:type="dcterms:W3CDTF">2024-09-02T18:01:45Z</dcterms:created>
  <dcterms:modified xsi:type="dcterms:W3CDTF">2024-09-02T18:01:47Z</dcterms:modified>
</cp:coreProperties>
</file>