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DC6D3C-B885-4876-BC77-44C4CBC338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E1538C-6A0B-48DA-A9B4-18461B465F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3AB00BF-D070-462E-A8D3-9270BCD2AD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CF3732-2678-4E60-9F3C-59927AE9E2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9EDF1DE-866D-4731-8DE1-58B895197B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F8EE1F1-7D92-46D2-B94D-6078D2CB47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8B12748-2142-4E36-A94D-D3A4DA1B9FA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F58074-B991-41C9-9FC2-CA73B9891B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6EBFCB-B168-4E14-A122-8048A64214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6DD24C-1C61-4C6E-865E-D688E3FAAE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73D1D2-6E5F-45B9-9E59-8692D5C3DB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811210313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项目质量影响要素分析</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项目质量影响要素概述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人员要素分析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方法要素分析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环境要素分析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资源要素分析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管理要素分析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通过对项目质量影响要素进行分析，可以更好地识别和管理项目风险，从而提高项目成功率。</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提高项目成功率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对项目质量影响要素进行深入分析，有助于发现项目中存在的问题和不足，进而推动持续改进和提高项目质量。</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促进持续改进</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项目质量影响要素分析可以帮助项目团队更好地了解相关方的需求和期望，从而制定更符合实际的项目计划和方案。</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满足相关方需求</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影响要素分析</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针对识别出的项目质量影响要素，进行深入分析，探讨其对项目质量的具体影响和作用机制。</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案例分析</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结合具体案例，对项目质量影响要素分析的实际应用进行展示和说明。</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应对策略制定</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基于影响要素分析结果，制定相应的应对策略和措施，以降低项目风险、提高项目质量。</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项目质量影响要素识别</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对项目过程中涉及的各种质量影响要素进行识别，包括人员、技术、资源、环境等方面。</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项目质量影响要素概述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9995" r="1999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项目质量影响要素是指对项目质量产生直接或间接影响的各种因素，包括项目环境、项目资源、项目团队、项目管理等方面。</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根据项目质量影响要素的性质和作用，可将其分为内部要素和外部要素。内部要素主要包括项目团队、项目管理、项目资源等，而外部要素则包括市场需求、政策法规、技术进步等。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对项目质量的影响</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项目质量影响要素直接决定了项目的质量水平。不同的要素对项目质量的影响程度不同，有些要素对项目质量的影响是决定性的，如项目团队的专业能力和项目管理水平等。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3892" r="1389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对项目成功的影响</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项目质量是项目成功的重要因素之一。优质的项目质量能够提高项目的竞争力和市场价值，从而增加项目成功的概率。同时，项目质量影响要素的优化和管理也是实现项目成功的重要手段之一。</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对组织战略的影响</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项目质量影响要素不仅影响单个项目的成败，还会对组织整体战略产生影响。例如，组织在项目管理方面的经验和能力，将直接影响其未来项目的质量和成功率，进而影响组织的整体战略规划和实施。</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影响要素的重要性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人员要素分析</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项目团队成员应具备与项目相关的专业技能和经验，能够胜任分配的任务。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团队成员专业技能</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团队多样性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团队稳定性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团队成员在知识、技能和经验方面应具有多样性，以便从多个角度分析和解决问题。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保持项目团队成员的稳定性，避免频繁的人员变动对项目进度和质量造成不利影响。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项目团队组成与素质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团队成员应具备良好的团队协作意识，积极分享知识和经验，共同推动项目进展。</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团队协作意识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建立有效的沟通机制，包括定期会议、进度报告、问题反馈等，确保信息在项目团队内部畅通无阻。</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沟通机制</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对于项目过程中出现的冲突和分歧，应采取积极、建设性的方式加以解决，避免对项目造成负面影响。</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冲突解决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团队协作与沟通</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根据项目需求和团队成员实际情况，制定针对性的培训计划，提高团队成员的专业技能和综合素质。</a:t>
            </a:r>
          </a:p>
        </p:txBody>
      </p:sp>
      <p:pic>
        <p:nvPicPr>
          <p:cNvPr id="4" name="Picture 4"/>
          <p:cNvPicPr>
            <a:picLocks noChangeAspect="1"/>
          </p:cNvPicPr>
          <p:nvPr/>
        </p:nvPicPr>
        <p:blipFill>
          <a:blip r:embed="rId2"/>
          <a:srcRect l="14917" r="1491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6299" r="6299"/>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8750" r="1875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培训计划</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建立合理的激励制度，通过物质奖励、晋升机会、荣誉表彰等方式激发团队成员的积极性和创造力。</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激励措施</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关注团队成员的职业发展，为其提供广阔的晋升空间和职业发展规划，增强团队的凝聚力和向心力。</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职业发展</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人员培训与激励</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方法要素分析</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04</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风险管理到位</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识别项目潜在的风险，制定相应的应对措施，降低项目质量受风险影响的程度。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项目目标明确</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在项目策划阶段，明确项目目标、范围、时间和成本等关键要素，为项目质量奠定基础。</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方法选择合理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根据项目特点和需求，选择合适的方法和技术，确保项目实施的可行性和有效性。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项目策划与方法选择</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对项目涉及的工艺流程进行深入分析，优化流程设计，提高生产效率和产品质量。</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工艺流程优化</a:t>
            </a:r>
          </a:p>
        </p:txBody>
      </p:sp>
      <p:pic>
        <p:nvPicPr>
          <p:cNvPr id="5" name="Picture 5"/>
          <p:cNvPicPr>
            <a:picLocks noChangeAspect="1"/>
          </p:cNvPicPr>
          <p:nvPr/>
        </p:nvPicPr>
        <p:blipFill>
          <a:blip r:embed="rId2"/>
          <a:srcRect l="8125" r="812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根据项目特点和行业标准，制定详细的操作规范，确保项目实施过程中的一致性和稳定性。</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操作规范制定</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建立过程监控机制，及时发现并改进实施过程中的问题，确保项目质量持续改进。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过程监控与改进</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工艺流程与操作规范</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500" b="12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技术创新应用</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积极引入新技术、新工艺和新设备，提高项目的技术水平和竞争力。</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技术改进持续</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对现有技术进行持续改进和优化，提高项目实施的效率和质量。</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技术团队建设</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加强技术团队建设，提高技术人员的专业素质和创新能力，为项目质量提供有力保障。</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技术创新与改进</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环境要素分析</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05</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https://d.book118.com/868112103134006043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2024-09-23T16:29:54.058</cp:lastPrinted>
  <dcterms:created xsi:type="dcterms:W3CDTF">2024-09-23T08:29:54Z</dcterms:created>
  <dcterms:modified xsi:type="dcterms:W3CDTF">2024-09-23T08:29:56Z</dcterms:modified>
</cp:coreProperties>
</file>