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AFC72A-28F2-4610-948E-CFA9A6C236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DAE9B-451F-4B0E-8C7E-9D82908377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39666E-7A08-4875-B08D-37E71984EA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A632E9-B7F8-4290-BFCD-B0D8D835AC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FCED1A-64B6-430E-87DF-E29BA6BEE0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21C887-31DE-4DB9-A5EF-CF6A2C73C1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D6C0E2-B0FF-4AE6-9185-9105D4CAEB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2CF7E0-C935-4764-860F-7DAEB6112A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F0B02F-AC39-4677-8424-00649391AD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025DAA-D14F-4927-A3BC-1585ED1379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2C88A7-ABFC-424D-A4E1-3B8BD92620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11211004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schemeClr>
                </a:solidFill>
                <a:latin typeface="Microsoft Yahei"/>
                <a:ea typeface="Microsoft Yahei"/>
                <a:cs typeface="Microsoft Yahei"/>
              </a:rPr>
              <a:t>心理健康趣味活动</a:t>
            </a:r>
          </a:p>
        </p:txBody>
      </p:sp>
      <p:sp>
        <p:nvSpPr>
          <p:cNvPr id="3" name="AutoShape 3"/>
          <p:cNvSpPr/>
          <p:nvPr/>
        </p:nvSpPr>
        <p:spPr>
          <a:xfrm>
            <a:off x="3491789" y="4425696"/>
            <a:ext cx="2875241" cy="536520"/>
          </a:xfrm>
          <a:prstGeom prst="rect">
            <a:avLst/>
          </a:prstGeom>
          <a:noFill/>
        </p:spPr>
        <p:txBody>
          <a:bodyPr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schemeClr>
                </a:solidFill>
                <a:latin typeface="Microsoft Yahei"/>
                <a:ea typeface="Microsoft Yahei"/>
                <a:cs typeface="Microsoft Yahei"/>
              </a:rPr>
              <a:t>汇报人：XXX</a:t>
            </a:r>
            <a:endParaRPr lang="en-US" sz="1100"/>
          </a:p>
        </p:txBody>
      </p:sp>
      <p:sp>
        <p:nvSpPr>
          <p:cNvPr id="4" name="AutoShape 4"/>
          <p:cNvSpPr/>
          <p:nvPr/>
        </p:nvSpPr>
        <p:spPr>
          <a:xfrm>
            <a:off x="5820461" y="4425696"/>
            <a:ext cx="2820047" cy="536520"/>
          </a:xfrm>
          <a:prstGeom prst="rect">
            <a:avLst/>
          </a:prstGeom>
          <a:noFill/>
        </p:spPr>
        <p:txBody>
          <a:bodyPr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schemeClr>
                </a:solidFill>
                <a:latin typeface="Microsoft Yahei"/>
                <a:ea typeface="Microsoft Yahei"/>
                <a:cs typeface="Microsoft Yahei"/>
              </a:rPr>
              <a:t>2024-01-11</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schemeClr>
                </a:solidFill>
                <a:latin typeface="Microsoft Yahei"/>
                <a:ea typeface="Microsoft Yahei"/>
                <a:cs typeface="Microsoft Yahei"/>
              </a:rPr>
              <a:t>目</a:t>
            </a:r>
          </a:p>
          <a:p>
            <a:pPr algn="ctr">
              <a:lnSpc>
                <a:spcPct val="112000"/>
              </a:lnSpc>
            </a:pPr>
            <a:r>
              <a:rPr lang="en-US" sz="6300" b="1">
                <a:solidFill>
                  <a:schemeClr val="accent1">
                    <a:lumMod val="5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心理健康趣味活动介绍</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心理健康趣味活动的实施</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心理健康趣味活动的应用场景</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心理健康不仅指没有心理疾病，更强调个体积极、乐观、和谐的心理状态。</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心理健康是指个体心理、情感和社交方面的良好状态，包括自我认知、情绪调节、压力应对、人际关系等方面。</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045" b="19045"/>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心理健康的重要性</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心理健康影响个体的情感体验、行为表现和生活质量，是实现个人全面发展的重要基础。</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心理健康有助于提高个体应对压力和逆境的能力，增强自我调节和适应能力。</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5542" r="1554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通过趣味性的活动形式，提高个体对心理健康的认知和理解。</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促进个体在轻松愉快的氛围中释放压力、放松身心，提高心理韧性。</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增强个体的心理调适能力和社会适应能力，促进人际关系的和谐发展。</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心理健康趣味活动的目的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心理健康趣味活动介绍</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总结词</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通过角色扮演和情景模拟，引导参与者表达和认识各种情绪。</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总结词</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通过绘画和手工制作，帮助参与者释放压力和表达内心感受。</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详细描述</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提供各种绘画工具和材料，让参与者自由创作，可以是画板、画布、彩笔、颜料等。鼓励他们通过绘画来表达自己的情感和想法，或者制作一些手工制品来表达自己的情绪。</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详细描述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设计一些情境卡片，每张卡片上写一个生活场景或问题，让参与者抽签选择，然后通过角色扮演的方式表达出卡片上的情绪，让其他人猜猜看他们正在扮演什么情绪。</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活动一：情绪表达游戏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solidFill>
                <a:latin typeface="Microsoft Yahei"/>
                <a:ea typeface="Microsoft Yahei"/>
                <a:cs typeface="Microsoft Yahei"/>
              </a:rPr>
              <a:t>总结词</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通过团队合作和竞争，促进参与者之间的沟通和协作。</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设计一些需要团队合作才能完成的游戏，比如接力比赛、解谜游戏、团队拼图等。让参与者分成几个小组，每个小组需要一起完成任务，通过合作和竞争来增进彼此之间的了解和信任。</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solidFill>
                <a:latin typeface="Microsoft Yahei"/>
                <a:ea typeface="Microsoft Yahei"/>
                <a:cs typeface="Microsoft Yahei"/>
              </a:rPr>
              <a:t>总结词</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通过角色扮演和情景模拟，帮助参与者理解他人的感受和需求。</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设计一些角色扮演游戏，让参与者扮演不同的角色，比如老人、残疾人、病人等。让他们通过扮演不同的角色来体验不同的生活状态和情感需求，从而更好地理解和关心他人。</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04</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活动二：团队建设游戏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总结词</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通过深呼吸、冥想和渐进性肌肉放松等方法，帮助参与者缓解压力和焦虑。</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教授一些放松训练技巧，比如深呼吸法、渐进性肌肉放松等。让参与者学习如何通过深呼吸和肌肉放松来缓解紧张和焦虑，帮助他们放松身心，减轻压力。</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通过瑜伽和太极等运动方式，帮助参与者调节呼吸、放松身心。</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教授一些瑜伽和太极的基本动作和呼吸练习。让参与者学习如何通过这些运动来调节呼吸、放松肌肉和心情，帮助他们缓解压力和焦虑，提高身心健康水平。</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详细描述</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总结词</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详细描述</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活动三：放松训练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通过关注当下、觉察自我和他人以及非判断性的态度，帮助参与者提高专注力和自我觉察能力。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教授一些正念练习的方法和技巧，比如静坐观呼吸、观察自己的情绪和思维、关注当下的感受等。让参与者学习如何通过正念练习来提高自己的专注力和自我觉察能力，帮助他们更好地应对生活中的挑战和压力。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活动四：正念练习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https://d.book118.com/868112110042006044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2024-09-24T07:24:49.114</cp:lastPrinted>
  <dcterms:created xsi:type="dcterms:W3CDTF">2024-09-23T23:24:49Z</dcterms:created>
  <dcterms:modified xsi:type="dcterms:W3CDTF">2024-09-23T23:24:50Z</dcterms:modified>
</cp:coreProperties>
</file>