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04B1B-3090-4815-AE7D-D8DE29439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AC9FE-2BDF-43C2-B40E-D1DD9D54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03503-0F6A-467A-B8E7-E264B0E3D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A18AB-B2E2-4E55-B149-2006D03E8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2A233-160C-49DA-A3E5-E18A2C29E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00418-A42C-4C2D-BF4A-AA54774CE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40DFF-2B67-4FE6-9B89-F84A8C839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1883F-BDA1-4F4B-AAC4-C81F4D7A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DDE5E-DFF5-4C55-9DB6-CA974E5A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C5A5F-8FBE-4BFD-A3D3-8066A010C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E78C1-CB04-41CB-9308-B3734C262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3013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糖尿病是一种常见的慢性代谢性疾病，由胰岛素分泌不足或作用缺陷引起的高血糖为特征。根据病因和临床表现，糖尿病可分为1型糖尿病、2型糖尿病、妊娠期糖尿病和其他特殊类型糖尿病。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糖尿病是一种以高血糖为特征的代谢性疾病，由于胰岛素分泌不足或作用缺陷，导致体内糖、蛋白质、脂肪代谢紊乱。长期高血糖可导致多种器官损害，如肾脏、心血管、神经等。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糖尿病的病因多样，主要包括遗传因素、环境因素和自身免疫等。典型症状为“三多一少”，即多饮、多尿、多食和体重下降。其他症状包括疲乏无力、视力模糊、皮肤瘙痒等。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自身免疫等。遗传因素是指家族中有糖尿病病史的人更容易患病。环境因素包括不良的生活习惯、缺乏运动、肥胖等。自身免疫因素是指某些人免疫系统攻击胰岛细胞，导致胰岛素分泌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总结词：糖尿病的诊断主要依据血糖水平，包括空腹血糖、餐后2小时血糖和糖化血红蛋白等指标。治疗方式包括饮食控制、运动锻炼、药物治疗和自我监测等。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糖尿病的诊断主要依据血糖水平，当空腹血糖≥7.0mmol/L或餐后2小时血糖≥11.1mmol/L时，可诊断为糖尿病。糖化血红蛋白也是重要的诊断指标，反映了患者近8-12周的平均血糖水平。治疗方式包括饮食控制、运动锻炼、药物治疗和自我监测等。饮食控制主要是减少高糖和高脂肪食物的摄入量，增加膳食纤维等低热量食物的摄入。运动锻炼有助于提高胰岛素敏感性，控制体重和降低血糖。药物治疗包括口服降糖药和注射胰岛素等，需要在医生指导下进行。自我监测包括定期监测血糖、血压和血脂等指标，以及记录饮食和运动情况，有助于调整治疗方案和预防并发症的发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合理控制饮食是糖尿病护理的关键，需注意食物的热量、营养素分配和餐次安排。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糖尿病患者应遵循低糖、低脂、高纤维的饮食原则，控制总热量摄入，合理分配碳水化合物、蛋白质和脂肪的比例，避免高糖和高脂肪食物。同时，注意餐次安排，保持定时定量的饮食习惯，避免暴饮暴食。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121" r="181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适当的运动有助于控制血糖水平，提高身体代谢能力，预防并发症。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糖尿病患者应根据自身身体状况选择合适的运动方式，如散步、慢跑、太极拳等有氧运动。运动时应避免剧烈运动和过度疲劳，注意适量饮水和补充能量，避免低血糖发生。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药物治疗是糖尿病的重要治疗手段，需遵循医生的指导，正确使用药物。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糖尿病患者应遵循医生的指导，按时按量服用药物，避免自行增减剂量或更换药物。同时，应注意药物的副作用和相互作用，如有异常应及时就医。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糖尿病是一种慢性疾病，患者常常面临心理压力和焦虑，心理护理至关重要。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护理人员和家庭成员应关注患者的心理状态，提供情感支持和心理疏导。同时，可通过认知行为疗法、放松训练等方式帮助患者缓解焦虑和压力，提高生活质量。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https://d.book118.com/868113013014006032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2024-09-09T08:24:33.808</cp:lastPrinted>
  <dcterms:created xsi:type="dcterms:W3CDTF">2024-09-09T00:24:33Z</dcterms:created>
  <dcterms:modified xsi:type="dcterms:W3CDTF">2024-09-09T00:24:35Z</dcterms:modified>
</cp:coreProperties>
</file>