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ED2D3-00B5-4420-AA3D-B66FAE2C7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8715A-0D57-4561-81BD-53729B589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1F31E2-A03A-4A06-973D-B48304C5F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28D681-B1F5-47DA-827A-2E83DFFFF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526207-07C9-4AC2-B8FF-3EC1524E6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93D85C-D383-4621-A231-A551DCCE9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B0B37B-B812-4CEB-A092-9BDBA2DDA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22E7C2-4514-4332-A69C-139478458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EDA83A-3DDC-4256-8848-139166E1F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64B4C-B1A1-4D16-91D9-50DCA6E9B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1F2AF1-2526-4B62-AF99-404DFA705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13015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石油与天然气行业市场前景分析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竞争格局与主要企业分析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政策法规影响及行业标准解读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技术创新与应用前景探讨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投资机会与风险挑战剖析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石油与天然气行业定义及分类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石油与天然气行业定义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石油与天然气行业是指从事石油和天然气勘探、开发、生产、运输、储存、销售以及相关服务的一系列经济活动。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行业主要分类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根据产业链的不同环节，石油与天然气行业可分为上游（勘探与生产）、中游（运输与储存）和下游（炼制与销售）三个主要部分。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国际发展现状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全球石油与天然气行业在经历了一段时间的低迷后，近年来逐渐恢复活力。新技术的运用使得非常规油气的开发成为可能，同时国际油价也逐步企稳回升。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我国石油与天然气行业近年来发展迅速，已成为全球重要的油气生产国和消费国。国内油气勘探开发取得显著成果，油气管道等基础设施建设不断完善。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国内外发展现状对比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能源转型背景下的行业发展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在全球能源转型的大背景下，石油与天然气行业将逐渐向清洁化、低碳化方向发展。非常规油气、页岩气等清洁能源的开发利用将成为行业发展的重要方向。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数字化与智能化技术的应用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随着数字化、智能化技术的不断发展，石油与天然气行业将实现更高效、更安全的运营。智能钻井、数字化油田等新技术将进一步提高油气勘探开发的效率和成功率。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国际合作与市场竞争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在全球化的背景下，石油与天然气行业的国际合作将更加紧密，市场竞争也将更加激烈。企业需要加强技术创新和品牌建设，提高核心竞争力，以应对市场挑战。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随着国内经济的持续增长，石油和天然气作为主要的能源和化工原料，其需求保持稳定增长。尤其是在交通、化工、电力等领域，对石油和天然气的依赖程度较高。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国内市场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全球范围内，石油和天然气需求同样旺盛。发展中国家工业化进程的加速以及发达国家对清洁能源的需求增长，共同推动了国际市场对石油和天然气的需求。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国内外市场需求现状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594" r="21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交通领域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石油是交通领域的主要能源，用于生产汽油、柴油等燃料。随着汽车保有量的增加和交通运输业的发展，交通领域对石油的需求将持续增长。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化工领域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石油和天然气是化工领域的重要原料，用于生产合成树脂、合成纤维、合成橡胶等化工产品。随着化工行业的快速发展，对石油和天然气的需求也将不断增加。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电力领域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天然气是一种清洁、高效的能源，在电力领域的应用越来越广泛。随着环保要求的提高和清洁能源的发展，电力领域对天然气的需求将持续增长。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不同领域需求特点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0000" r="-400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31257" y="1632404"/>
            <a:ext cx="1151096" cy="1151477"/>
            <a:chOff x="2131257" y="1632404"/>
            <a:chExt cx="1151096" cy="1151477"/>
          </a:xfrm>
        </p:grpSpPr>
        <p:sp>
          <p:nvSpPr>
            <p:cNvPr id="3" name="Freeform 3"/>
            <p:cNvSpPr/>
            <p:nvPr/>
          </p:nvSpPr>
          <p:spPr>
            <a:xfrm>
              <a:off x="2131257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7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4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2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1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5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6" y="1479"/>
                  </a:lnTo>
                  <a:lnTo>
                    <a:pt x="778" y="1481"/>
                  </a:lnTo>
                  <a:lnTo>
                    <a:pt x="740" y="1482"/>
                  </a:lnTo>
                  <a:lnTo>
                    <a:pt x="740" y="1482"/>
                  </a:lnTo>
                  <a:lnTo>
                    <a:pt x="702" y="1481"/>
                  </a:lnTo>
                  <a:lnTo>
                    <a:pt x="664" y="1479"/>
                  </a:lnTo>
                  <a:lnTo>
                    <a:pt x="627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7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69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7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3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3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3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3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7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69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7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7" y="9"/>
                  </a:lnTo>
                  <a:lnTo>
                    <a:pt x="664" y="4"/>
                  </a:lnTo>
                  <a:lnTo>
                    <a:pt x="702" y="1"/>
                  </a:lnTo>
                  <a:lnTo>
                    <a:pt x="740" y="0"/>
                  </a:lnTo>
                  <a:lnTo>
                    <a:pt x="740" y="0"/>
                  </a:lnTo>
                  <a:lnTo>
                    <a:pt x="778" y="1"/>
                  </a:lnTo>
                  <a:lnTo>
                    <a:pt x="816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5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1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2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4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7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322328" y="1904343"/>
              <a:ext cx="767334" cy="703898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722366" y="1632404"/>
            <a:ext cx="1151096" cy="1151477"/>
            <a:chOff x="8722366" y="1632404"/>
            <a:chExt cx="1151096" cy="1151477"/>
          </a:xfrm>
        </p:grpSpPr>
        <p:sp>
          <p:nvSpPr>
            <p:cNvPr id="6" name="Freeform 6"/>
            <p:cNvSpPr/>
            <p:nvPr/>
          </p:nvSpPr>
          <p:spPr>
            <a:xfrm>
              <a:off x="8722366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8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5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3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2" y="1313"/>
                  </a:lnTo>
                  <a:lnTo>
                    <a:pt x="1185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7" y="1479"/>
                  </a:lnTo>
                  <a:lnTo>
                    <a:pt x="779" y="1481"/>
                  </a:lnTo>
                  <a:lnTo>
                    <a:pt x="741" y="1482"/>
                  </a:lnTo>
                  <a:lnTo>
                    <a:pt x="741" y="1482"/>
                  </a:lnTo>
                  <a:lnTo>
                    <a:pt x="703" y="1481"/>
                  </a:lnTo>
                  <a:lnTo>
                    <a:pt x="665" y="1479"/>
                  </a:lnTo>
                  <a:lnTo>
                    <a:pt x="628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7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70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8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4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4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8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70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7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8" y="9"/>
                  </a:lnTo>
                  <a:lnTo>
                    <a:pt x="665" y="4"/>
                  </a:lnTo>
                  <a:lnTo>
                    <a:pt x="703" y="1"/>
                  </a:lnTo>
                  <a:lnTo>
                    <a:pt x="741" y="0"/>
                  </a:lnTo>
                  <a:lnTo>
                    <a:pt x="741" y="0"/>
                  </a:lnTo>
                  <a:lnTo>
                    <a:pt x="779" y="1"/>
                  </a:lnTo>
                  <a:lnTo>
                    <a:pt x="817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5" y="148"/>
                  </a:lnTo>
                  <a:lnTo>
                    <a:pt x="1212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3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5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8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66206" y="1783090"/>
              <a:ext cx="686562" cy="944785"/>
            </a:xfrm>
            <a:custGeom>
              <a:rect l="l" t="t" r="r" b="b"/>
              <a:pathLst>
                <a:path w="885" h="1217">
                  <a:moveTo>
                    <a:pt x="212" y="796"/>
                  </a:moveTo>
                  <a:lnTo>
                    <a:pt x="125" y="1151"/>
                  </a:lnTo>
                  <a:lnTo>
                    <a:pt x="105" y="1154"/>
                  </a:lnTo>
                  <a:lnTo>
                    <a:pt x="194" y="790"/>
                  </a:lnTo>
                  <a:lnTo>
                    <a:pt x="194" y="790"/>
                  </a:lnTo>
                  <a:lnTo>
                    <a:pt x="178" y="783"/>
                  </a:lnTo>
                  <a:lnTo>
                    <a:pt x="162" y="775"/>
                  </a:lnTo>
                  <a:lnTo>
                    <a:pt x="162" y="775"/>
                  </a:lnTo>
                  <a:lnTo>
                    <a:pt x="149" y="769"/>
                  </a:lnTo>
                  <a:lnTo>
                    <a:pt x="137" y="761"/>
                  </a:lnTo>
                  <a:lnTo>
                    <a:pt x="127" y="753"/>
                  </a:lnTo>
                  <a:lnTo>
                    <a:pt x="117" y="744"/>
                  </a:lnTo>
                  <a:lnTo>
                    <a:pt x="110" y="732"/>
                  </a:lnTo>
                  <a:lnTo>
                    <a:pt x="102" y="719"/>
                  </a:lnTo>
                  <a:lnTo>
                    <a:pt x="96" y="704"/>
                  </a:lnTo>
                  <a:lnTo>
                    <a:pt x="90" y="685"/>
                  </a:lnTo>
                  <a:lnTo>
                    <a:pt x="90" y="685"/>
                  </a:lnTo>
                  <a:lnTo>
                    <a:pt x="77" y="639"/>
                  </a:lnTo>
                  <a:lnTo>
                    <a:pt x="69" y="616"/>
                  </a:lnTo>
                  <a:lnTo>
                    <a:pt x="61" y="594"/>
                  </a:lnTo>
                  <a:lnTo>
                    <a:pt x="61" y="594"/>
                  </a:lnTo>
                  <a:lnTo>
                    <a:pt x="48" y="565"/>
                  </a:lnTo>
                  <a:lnTo>
                    <a:pt x="34" y="538"/>
                  </a:lnTo>
                  <a:lnTo>
                    <a:pt x="34" y="538"/>
                  </a:lnTo>
                  <a:lnTo>
                    <a:pt x="20" y="509"/>
                  </a:lnTo>
                  <a:lnTo>
                    <a:pt x="14" y="495"/>
                  </a:lnTo>
                  <a:lnTo>
                    <a:pt x="9" y="480"/>
                  </a:lnTo>
                  <a:lnTo>
                    <a:pt x="9" y="480"/>
                  </a:lnTo>
                  <a:lnTo>
                    <a:pt x="4" y="466"/>
                  </a:lnTo>
                  <a:lnTo>
                    <a:pt x="1" y="452"/>
                  </a:lnTo>
                  <a:lnTo>
                    <a:pt x="0" y="439"/>
                  </a:lnTo>
                  <a:lnTo>
                    <a:pt x="0" y="426"/>
                  </a:lnTo>
                  <a:lnTo>
                    <a:pt x="2" y="412"/>
                  </a:lnTo>
                  <a:lnTo>
                    <a:pt x="6" y="398"/>
                  </a:lnTo>
                  <a:lnTo>
                    <a:pt x="13" y="382"/>
                  </a:lnTo>
                  <a:lnTo>
                    <a:pt x="22" y="365"/>
                  </a:lnTo>
                  <a:lnTo>
                    <a:pt x="22" y="365"/>
                  </a:lnTo>
                  <a:lnTo>
                    <a:pt x="44" y="323"/>
                  </a:lnTo>
                  <a:lnTo>
                    <a:pt x="55" y="302"/>
                  </a:lnTo>
                  <a:lnTo>
                    <a:pt x="66" y="280"/>
                  </a:lnTo>
                  <a:lnTo>
                    <a:pt x="66" y="280"/>
                  </a:lnTo>
                  <a:lnTo>
                    <a:pt x="77" y="251"/>
                  </a:lnTo>
                  <a:lnTo>
                    <a:pt x="87" y="222"/>
                  </a:lnTo>
                  <a:lnTo>
                    <a:pt x="87" y="222"/>
                  </a:lnTo>
                  <a:lnTo>
                    <a:pt x="97" y="191"/>
                  </a:lnTo>
                  <a:lnTo>
                    <a:pt x="102" y="177"/>
                  </a:lnTo>
                  <a:lnTo>
                    <a:pt x="109" y="162"/>
                  </a:lnTo>
                  <a:lnTo>
                    <a:pt x="109" y="162"/>
                  </a:lnTo>
                  <a:lnTo>
                    <a:pt x="116" y="149"/>
                  </a:lnTo>
                  <a:lnTo>
                    <a:pt x="124" y="138"/>
                  </a:lnTo>
                  <a:lnTo>
                    <a:pt x="131" y="127"/>
                  </a:lnTo>
                  <a:lnTo>
                    <a:pt x="141" y="119"/>
                  </a:lnTo>
                  <a:lnTo>
                    <a:pt x="153" y="110"/>
                  </a:lnTo>
                  <a:lnTo>
                    <a:pt x="166" y="102"/>
                  </a:lnTo>
                  <a:lnTo>
                    <a:pt x="181" y="96"/>
                  </a:lnTo>
                  <a:lnTo>
                    <a:pt x="200" y="90"/>
                  </a:lnTo>
                  <a:lnTo>
                    <a:pt x="200" y="90"/>
                  </a:lnTo>
                  <a:lnTo>
                    <a:pt x="245" y="77"/>
                  </a:lnTo>
                  <a:lnTo>
                    <a:pt x="268" y="70"/>
                  </a:lnTo>
                  <a:lnTo>
                    <a:pt x="291" y="61"/>
                  </a:lnTo>
                  <a:lnTo>
                    <a:pt x="291" y="61"/>
                  </a:lnTo>
                  <a:lnTo>
                    <a:pt x="320" y="49"/>
                  </a:lnTo>
                  <a:lnTo>
                    <a:pt x="347" y="35"/>
                  </a:lnTo>
                  <a:lnTo>
                    <a:pt x="347" y="35"/>
                  </a:lnTo>
                  <a:lnTo>
                    <a:pt x="376" y="20"/>
                  </a:lnTo>
                  <a:lnTo>
                    <a:pt x="390" y="14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19" y="5"/>
                  </a:lnTo>
                  <a:lnTo>
                    <a:pt x="432" y="1"/>
                  </a:lnTo>
                  <a:lnTo>
                    <a:pt x="446" y="0"/>
                  </a:lnTo>
                  <a:lnTo>
                    <a:pt x="459" y="0"/>
                  </a:lnTo>
                  <a:lnTo>
                    <a:pt x="472" y="2"/>
                  </a:lnTo>
                  <a:lnTo>
                    <a:pt x="487" y="7"/>
                  </a:lnTo>
                  <a:lnTo>
                    <a:pt x="503" y="13"/>
                  </a:lnTo>
                  <a:lnTo>
                    <a:pt x="520" y="22"/>
                  </a:lnTo>
                  <a:lnTo>
                    <a:pt x="520" y="22"/>
                  </a:lnTo>
                  <a:lnTo>
                    <a:pt x="561" y="46"/>
                  </a:lnTo>
                  <a:lnTo>
                    <a:pt x="583" y="57"/>
                  </a:lnTo>
                  <a:lnTo>
                    <a:pt x="605" y="66"/>
                  </a:lnTo>
                  <a:lnTo>
                    <a:pt x="605" y="66"/>
                  </a:lnTo>
                  <a:lnTo>
                    <a:pt x="634" y="77"/>
                  </a:lnTo>
                  <a:lnTo>
                    <a:pt x="663" y="87"/>
                  </a:lnTo>
                  <a:lnTo>
                    <a:pt x="663" y="87"/>
                  </a:lnTo>
                  <a:lnTo>
                    <a:pt x="694" y="97"/>
                  </a:lnTo>
                  <a:lnTo>
                    <a:pt x="708" y="102"/>
                  </a:lnTo>
                  <a:lnTo>
                    <a:pt x="723" y="110"/>
                  </a:lnTo>
                  <a:lnTo>
                    <a:pt x="723" y="110"/>
                  </a:lnTo>
                  <a:lnTo>
                    <a:pt x="736" y="116"/>
                  </a:lnTo>
                  <a:lnTo>
                    <a:pt x="747" y="124"/>
                  </a:lnTo>
                  <a:lnTo>
                    <a:pt x="758" y="133"/>
                  </a:lnTo>
                  <a:lnTo>
                    <a:pt x="766" y="142"/>
                  </a:lnTo>
                  <a:lnTo>
                    <a:pt x="775" y="153"/>
                  </a:lnTo>
                  <a:lnTo>
                    <a:pt x="783" y="166"/>
                  </a:lnTo>
                  <a:lnTo>
                    <a:pt x="789" y="182"/>
                  </a:lnTo>
                  <a:lnTo>
                    <a:pt x="795" y="200"/>
                  </a:lnTo>
                  <a:lnTo>
                    <a:pt x="795" y="200"/>
                  </a:lnTo>
                  <a:lnTo>
                    <a:pt x="808" y="247"/>
                  </a:lnTo>
                  <a:lnTo>
                    <a:pt x="815" y="270"/>
                  </a:lnTo>
                  <a:lnTo>
                    <a:pt x="823" y="292"/>
                  </a:lnTo>
                  <a:lnTo>
                    <a:pt x="823" y="292"/>
                  </a:lnTo>
                  <a:lnTo>
                    <a:pt x="836" y="321"/>
                  </a:lnTo>
                  <a:lnTo>
                    <a:pt x="850" y="348"/>
                  </a:lnTo>
                  <a:lnTo>
                    <a:pt x="850" y="348"/>
                  </a:lnTo>
                  <a:lnTo>
                    <a:pt x="864" y="376"/>
                  </a:lnTo>
                  <a:lnTo>
                    <a:pt x="871" y="390"/>
                  </a:lnTo>
                  <a:lnTo>
                    <a:pt x="876" y="405"/>
                  </a:lnTo>
                  <a:lnTo>
                    <a:pt x="876" y="405"/>
                  </a:lnTo>
                  <a:lnTo>
                    <a:pt x="880" y="419"/>
                  </a:lnTo>
                  <a:lnTo>
                    <a:pt x="884" y="433"/>
                  </a:lnTo>
                  <a:lnTo>
                    <a:pt x="885" y="446"/>
                  </a:lnTo>
                  <a:lnTo>
                    <a:pt x="885" y="460"/>
                  </a:lnTo>
                  <a:lnTo>
                    <a:pt x="883" y="474"/>
                  </a:lnTo>
                  <a:lnTo>
                    <a:pt x="878" y="488"/>
                  </a:lnTo>
                  <a:lnTo>
                    <a:pt x="872" y="504"/>
                  </a:lnTo>
                  <a:lnTo>
                    <a:pt x="863" y="520"/>
                  </a:lnTo>
                  <a:lnTo>
                    <a:pt x="863" y="520"/>
                  </a:lnTo>
                  <a:lnTo>
                    <a:pt x="839" y="563"/>
                  </a:lnTo>
                  <a:lnTo>
                    <a:pt x="828" y="583"/>
                  </a:lnTo>
                  <a:lnTo>
                    <a:pt x="818" y="606"/>
                  </a:lnTo>
                  <a:lnTo>
                    <a:pt x="818" y="606"/>
                  </a:lnTo>
                  <a:lnTo>
                    <a:pt x="808" y="634"/>
                  </a:lnTo>
                  <a:lnTo>
                    <a:pt x="798" y="665"/>
                  </a:lnTo>
                  <a:lnTo>
                    <a:pt x="798" y="665"/>
                  </a:lnTo>
                  <a:lnTo>
                    <a:pt x="788" y="694"/>
                  </a:lnTo>
                  <a:lnTo>
                    <a:pt x="783" y="709"/>
                  </a:lnTo>
                  <a:lnTo>
                    <a:pt x="775" y="723"/>
                  </a:lnTo>
                  <a:lnTo>
                    <a:pt x="775" y="723"/>
                  </a:lnTo>
                  <a:lnTo>
                    <a:pt x="766" y="740"/>
                  </a:lnTo>
                  <a:lnTo>
                    <a:pt x="757" y="754"/>
                  </a:lnTo>
                  <a:lnTo>
                    <a:pt x="751" y="760"/>
                  </a:lnTo>
                  <a:lnTo>
                    <a:pt x="745" y="766"/>
                  </a:lnTo>
                  <a:lnTo>
                    <a:pt x="738" y="771"/>
                  </a:lnTo>
                  <a:lnTo>
                    <a:pt x="731" y="777"/>
                  </a:lnTo>
                  <a:lnTo>
                    <a:pt x="805" y="1000"/>
                  </a:lnTo>
                  <a:lnTo>
                    <a:pt x="785" y="998"/>
                  </a:lnTo>
                  <a:lnTo>
                    <a:pt x="714" y="785"/>
                  </a:lnTo>
                  <a:lnTo>
                    <a:pt x="714" y="785"/>
                  </a:lnTo>
                  <a:lnTo>
                    <a:pt x="703" y="790"/>
                  </a:lnTo>
                  <a:lnTo>
                    <a:pt x="772" y="997"/>
                  </a:lnTo>
                  <a:lnTo>
                    <a:pt x="593" y="982"/>
                  </a:lnTo>
                  <a:lnTo>
                    <a:pt x="566" y="1046"/>
                  </a:lnTo>
                  <a:lnTo>
                    <a:pt x="506" y="867"/>
                  </a:lnTo>
                  <a:lnTo>
                    <a:pt x="506" y="867"/>
                  </a:lnTo>
                  <a:lnTo>
                    <a:pt x="495" y="871"/>
                  </a:lnTo>
                  <a:lnTo>
                    <a:pt x="559" y="1063"/>
                  </a:lnTo>
                  <a:lnTo>
                    <a:pt x="550" y="1085"/>
                  </a:lnTo>
                  <a:lnTo>
                    <a:pt x="481" y="876"/>
                  </a:lnTo>
                  <a:lnTo>
                    <a:pt x="480" y="876"/>
                  </a:lnTo>
                  <a:lnTo>
                    <a:pt x="480" y="876"/>
                  </a:lnTo>
                  <a:lnTo>
                    <a:pt x="463" y="882"/>
                  </a:lnTo>
                  <a:lnTo>
                    <a:pt x="448" y="884"/>
                  </a:lnTo>
                  <a:lnTo>
                    <a:pt x="367" y="1217"/>
                  </a:lnTo>
                  <a:lnTo>
                    <a:pt x="356" y="1197"/>
                  </a:lnTo>
                  <a:lnTo>
                    <a:pt x="432" y="885"/>
                  </a:lnTo>
                  <a:lnTo>
                    <a:pt x="432" y="885"/>
                  </a:lnTo>
                  <a:lnTo>
                    <a:pt x="420" y="884"/>
                  </a:lnTo>
                  <a:lnTo>
                    <a:pt x="348" y="1180"/>
                  </a:lnTo>
                  <a:lnTo>
                    <a:pt x="316" y="1117"/>
                  </a:lnTo>
                  <a:lnTo>
                    <a:pt x="139" y="1149"/>
                  </a:lnTo>
                  <a:lnTo>
                    <a:pt x="223" y="799"/>
                  </a:lnTo>
                  <a:lnTo>
                    <a:pt x="220" y="798"/>
                  </a:lnTo>
                  <a:lnTo>
                    <a:pt x="220" y="798"/>
                  </a:lnTo>
                  <a:lnTo>
                    <a:pt x="212" y="796"/>
                  </a:lnTo>
                  <a:lnTo>
                    <a:pt x="212" y="796"/>
                  </a:lnTo>
                  <a:close/>
                  <a:moveTo>
                    <a:pt x="497" y="656"/>
                  </a:moveTo>
                  <a:lnTo>
                    <a:pt x="497" y="208"/>
                  </a:lnTo>
                  <a:lnTo>
                    <a:pt x="411" y="208"/>
                  </a:lnTo>
                  <a:lnTo>
                    <a:pt x="411" y="208"/>
                  </a:lnTo>
                  <a:lnTo>
                    <a:pt x="411" y="216"/>
                  </a:lnTo>
                  <a:lnTo>
                    <a:pt x="408" y="226"/>
                  </a:lnTo>
                  <a:lnTo>
                    <a:pt x="404" y="235"/>
                  </a:lnTo>
                  <a:lnTo>
                    <a:pt x="397" y="243"/>
                  </a:lnTo>
                  <a:lnTo>
                    <a:pt x="397" y="243"/>
                  </a:lnTo>
                  <a:lnTo>
                    <a:pt x="390" y="252"/>
                  </a:lnTo>
                  <a:lnTo>
                    <a:pt x="381" y="258"/>
                  </a:lnTo>
                  <a:lnTo>
                    <a:pt x="371" y="261"/>
                  </a:lnTo>
                  <a:lnTo>
                    <a:pt x="360" y="262"/>
                  </a:lnTo>
                  <a:lnTo>
                    <a:pt x="360" y="327"/>
                  </a:lnTo>
                  <a:lnTo>
                    <a:pt x="398" y="327"/>
                  </a:lnTo>
                  <a:lnTo>
                    <a:pt x="398" y="656"/>
                  </a:lnTo>
                  <a:lnTo>
                    <a:pt x="497" y="656"/>
                  </a:lnTo>
                  <a:lnTo>
                    <a:pt x="497" y="656"/>
                  </a:lnTo>
                  <a:close/>
                  <a:moveTo>
                    <a:pt x="486" y="124"/>
                  </a:moveTo>
                  <a:lnTo>
                    <a:pt x="486" y="124"/>
                  </a:lnTo>
                  <a:lnTo>
                    <a:pt x="511" y="131"/>
                  </a:lnTo>
                  <a:lnTo>
                    <a:pt x="536" y="139"/>
                  </a:lnTo>
                  <a:lnTo>
                    <a:pt x="560" y="150"/>
                  </a:lnTo>
                  <a:lnTo>
                    <a:pt x="582" y="163"/>
                  </a:lnTo>
                  <a:lnTo>
                    <a:pt x="604" y="177"/>
                  </a:lnTo>
                  <a:lnTo>
                    <a:pt x="623" y="194"/>
                  </a:lnTo>
                  <a:lnTo>
                    <a:pt x="643" y="211"/>
                  </a:lnTo>
                  <a:lnTo>
                    <a:pt x="659" y="229"/>
                  </a:lnTo>
                  <a:lnTo>
                    <a:pt x="674" y="250"/>
                  </a:lnTo>
                  <a:lnTo>
                    <a:pt x="688" y="272"/>
                  </a:lnTo>
                  <a:lnTo>
                    <a:pt x="700" y="294"/>
                  </a:lnTo>
                  <a:lnTo>
                    <a:pt x="710" y="318"/>
                  </a:lnTo>
                  <a:lnTo>
                    <a:pt x="718" y="343"/>
                  </a:lnTo>
                  <a:lnTo>
                    <a:pt x="724" y="369"/>
                  </a:lnTo>
                  <a:lnTo>
                    <a:pt x="727" y="397"/>
                  </a:lnTo>
                  <a:lnTo>
                    <a:pt x="728" y="424"/>
                  </a:lnTo>
                  <a:lnTo>
                    <a:pt x="728" y="424"/>
                  </a:lnTo>
                  <a:lnTo>
                    <a:pt x="728" y="439"/>
                  </a:lnTo>
                  <a:lnTo>
                    <a:pt x="727" y="455"/>
                  </a:lnTo>
                  <a:lnTo>
                    <a:pt x="725" y="470"/>
                  </a:lnTo>
                  <a:lnTo>
                    <a:pt x="722" y="486"/>
                  </a:lnTo>
                  <a:lnTo>
                    <a:pt x="719" y="500"/>
                  </a:lnTo>
                  <a:lnTo>
                    <a:pt x="714" y="515"/>
                  </a:lnTo>
                  <a:lnTo>
                    <a:pt x="710" y="529"/>
                  </a:lnTo>
                  <a:lnTo>
                    <a:pt x="704" y="542"/>
                  </a:lnTo>
                  <a:lnTo>
                    <a:pt x="698" y="556"/>
                  </a:lnTo>
                  <a:lnTo>
                    <a:pt x="691" y="569"/>
                  </a:lnTo>
                  <a:lnTo>
                    <a:pt x="684" y="582"/>
                  </a:lnTo>
                  <a:lnTo>
                    <a:pt x="676" y="594"/>
                  </a:lnTo>
                  <a:lnTo>
                    <a:pt x="668" y="606"/>
                  </a:lnTo>
                  <a:lnTo>
                    <a:pt x="659" y="618"/>
                  </a:lnTo>
                  <a:lnTo>
                    <a:pt x="649" y="629"/>
                  </a:lnTo>
                  <a:lnTo>
                    <a:pt x="639" y="640"/>
                  </a:lnTo>
                  <a:lnTo>
                    <a:pt x="628" y="650"/>
                  </a:lnTo>
                  <a:lnTo>
                    <a:pt x="618" y="659"/>
                  </a:lnTo>
                  <a:lnTo>
                    <a:pt x="606" y="668"/>
                  </a:lnTo>
                  <a:lnTo>
                    <a:pt x="594" y="677"/>
                  </a:lnTo>
                  <a:lnTo>
                    <a:pt x="582" y="685"/>
                  </a:lnTo>
                  <a:lnTo>
                    <a:pt x="569" y="692"/>
                  </a:lnTo>
                  <a:lnTo>
                    <a:pt x="556" y="699"/>
                  </a:lnTo>
                  <a:lnTo>
                    <a:pt x="542" y="705"/>
                  </a:lnTo>
                  <a:lnTo>
                    <a:pt x="528" y="710"/>
                  </a:lnTo>
                  <a:lnTo>
                    <a:pt x="513" y="716"/>
                  </a:lnTo>
                  <a:lnTo>
                    <a:pt x="499" y="719"/>
                  </a:lnTo>
                  <a:lnTo>
                    <a:pt x="484" y="723"/>
                  </a:lnTo>
                  <a:lnTo>
                    <a:pt x="469" y="726"/>
                  </a:lnTo>
                  <a:lnTo>
                    <a:pt x="454" y="728"/>
                  </a:lnTo>
                  <a:lnTo>
                    <a:pt x="439" y="729"/>
                  </a:lnTo>
                  <a:lnTo>
                    <a:pt x="423" y="729"/>
                  </a:lnTo>
                  <a:lnTo>
                    <a:pt x="423" y="729"/>
                  </a:lnTo>
                  <a:lnTo>
                    <a:pt x="398" y="728"/>
                  </a:lnTo>
                  <a:lnTo>
                    <a:pt x="374" y="726"/>
                  </a:lnTo>
                  <a:lnTo>
                    <a:pt x="351" y="720"/>
                  </a:lnTo>
                  <a:lnTo>
                    <a:pt x="328" y="714"/>
                  </a:lnTo>
                  <a:lnTo>
                    <a:pt x="306" y="706"/>
                  </a:lnTo>
                  <a:lnTo>
                    <a:pt x="284" y="696"/>
                  </a:lnTo>
                  <a:lnTo>
                    <a:pt x="264" y="684"/>
                  </a:lnTo>
                  <a:lnTo>
                    <a:pt x="244" y="672"/>
                  </a:lnTo>
                  <a:lnTo>
                    <a:pt x="227" y="657"/>
                  </a:lnTo>
                  <a:lnTo>
                    <a:pt x="209" y="642"/>
                  </a:lnTo>
                  <a:lnTo>
                    <a:pt x="193" y="626"/>
                  </a:lnTo>
                  <a:lnTo>
                    <a:pt x="179" y="607"/>
                  </a:lnTo>
                  <a:lnTo>
                    <a:pt x="166" y="589"/>
                  </a:lnTo>
                  <a:lnTo>
                    <a:pt x="154" y="568"/>
                  </a:lnTo>
                  <a:lnTo>
                    <a:pt x="143" y="547"/>
                  </a:lnTo>
                  <a:lnTo>
                    <a:pt x="135" y="526"/>
                  </a:lnTo>
                  <a:lnTo>
                    <a:pt x="135" y="526"/>
                  </a:lnTo>
                  <a:lnTo>
                    <a:pt x="143" y="551"/>
                  </a:lnTo>
                  <a:lnTo>
                    <a:pt x="153" y="575"/>
                  </a:lnTo>
                  <a:lnTo>
                    <a:pt x="164" y="597"/>
                  </a:lnTo>
                  <a:lnTo>
                    <a:pt x="178" y="619"/>
                  </a:lnTo>
                  <a:lnTo>
                    <a:pt x="193" y="640"/>
                  </a:lnTo>
                  <a:lnTo>
                    <a:pt x="209" y="659"/>
                  </a:lnTo>
                  <a:lnTo>
                    <a:pt x="228" y="677"/>
                  </a:lnTo>
                  <a:lnTo>
                    <a:pt x="247" y="693"/>
                  </a:lnTo>
                  <a:lnTo>
                    <a:pt x="268" y="708"/>
                  </a:lnTo>
                  <a:lnTo>
                    <a:pt x="291" y="721"/>
                  </a:lnTo>
                  <a:lnTo>
                    <a:pt x="314" y="733"/>
                  </a:lnTo>
                  <a:lnTo>
                    <a:pt x="338" y="742"/>
                  </a:lnTo>
                  <a:lnTo>
                    <a:pt x="363" y="749"/>
                  </a:lnTo>
                  <a:lnTo>
                    <a:pt x="389" y="755"/>
                  </a:lnTo>
                  <a:lnTo>
                    <a:pt x="416" y="759"/>
                  </a:lnTo>
                  <a:lnTo>
                    <a:pt x="443" y="760"/>
                  </a:lnTo>
                  <a:lnTo>
                    <a:pt x="443" y="760"/>
                  </a:lnTo>
                  <a:lnTo>
                    <a:pt x="459" y="759"/>
                  </a:lnTo>
                  <a:lnTo>
                    <a:pt x="475" y="758"/>
                  </a:lnTo>
                  <a:lnTo>
                    <a:pt x="491" y="756"/>
                  </a:lnTo>
                  <a:lnTo>
                    <a:pt x="507" y="754"/>
                  </a:lnTo>
                  <a:lnTo>
                    <a:pt x="522" y="749"/>
                  </a:lnTo>
                  <a:lnTo>
                    <a:pt x="537" y="745"/>
                  </a:lnTo>
                  <a:lnTo>
                    <a:pt x="553" y="741"/>
                  </a:lnTo>
                  <a:lnTo>
                    <a:pt x="567" y="735"/>
                  </a:lnTo>
                  <a:lnTo>
                    <a:pt x="581" y="729"/>
                  </a:lnTo>
                  <a:lnTo>
                    <a:pt x="595" y="721"/>
                  </a:lnTo>
                  <a:lnTo>
                    <a:pt x="608" y="714"/>
                  </a:lnTo>
                  <a:lnTo>
                    <a:pt x="621" y="705"/>
                  </a:lnTo>
                  <a:lnTo>
                    <a:pt x="634" y="696"/>
                  </a:lnTo>
                  <a:lnTo>
                    <a:pt x="646" y="686"/>
                  </a:lnTo>
                  <a:lnTo>
                    <a:pt x="657" y="677"/>
                  </a:lnTo>
                  <a:lnTo>
                    <a:pt x="669" y="667"/>
                  </a:lnTo>
                  <a:lnTo>
                    <a:pt x="678" y="655"/>
                  </a:lnTo>
                  <a:lnTo>
                    <a:pt x="688" y="644"/>
                  </a:lnTo>
                  <a:lnTo>
                    <a:pt x="698" y="632"/>
                  </a:lnTo>
                  <a:lnTo>
                    <a:pt x="707" y="619"/>
                  </a:lnTo>
                  <a:lnTo>
                    <a:pt x="715" y="606"/>
                  </a:lnTo>
                  <a:lnTo>
                    <a:pt x="723" y="593"/>
                  </a:lnTo>
                  <a:lnTo>
                    <a:pt x="731" y="579"/>
                  </a:lnTo>
                  <a:lnTo>
                    <a:pt x="737" y="565"/>
                  </a:lnTo>
                  <a:lnTo>
                    <a:pt x="742" y="551"/>
                  </a:lnTo>
                  <a:lnTo>
                    <a:pt x="747" y="536"/>
                  </a:lnTo>
                  <a:lnTo>
                    <a:pt x="751" y="520"/>
                  </a:lnTo>
                  <a:lnTo>
                    <a:pt x="756" y="505"/>
                  </a:lnTo>
                  <a:lnTo>
                    <a:pt x="758" y="489"/>
                  </a:lnTo>
                  <a:lnTo>
                    <a:pt x="760" y="474"/>
                  </a:lnTo>
                  <a:lnTo>
                    <a:pt x="761" y="457"/>
                  </a:lnTo>
                  <a:lnTo>
                    <a:pt x="762" y="441"/>
                  </a:lnTo>
                  <a:lnTo>
                    <a:pt x="762" y="441"/>
                  </a:lnTo>
                  <a:lnTo>
                    <a:pt x="761" y="426"/>
                  </a:lnTo>
                  <a:lnTo>
                    <a:pt x="760" y="411"/>
                  </a:lnTo>
                  <a:lnTo>
                    <a:pt x="759" y="397"/>
                  </a:lnTo>
                  <a:lnTo>
                    <a:pt x="757" y="381"/>
                  </a:lnTo>
                  <a:lnTo>
                    <a:pt x="753" y="367"/>
                  </a:lnTo>
                  <a:lnTo>
                    <a:pt x="749" y="353"/>
                  </a:lnTo>
                  <a:lnTo>
                    <a:pt x="746" y="340"/>
                  </a:lnTo>
                  <a:lnTo>
                    <a:pt x="740" y="326"/>
                  </a:lnTo>
                  <a:lnTo>
                    <a:pt x="729" y="300"/>
                  </a:lnTo>
                  <a:lnTo>
                    <a:pt x="715" y="275"/>
                  </a:lnTo>
                  <a:lnTo>
                    <a:pt x="700" y="252"/>
                  </a:lnTo>
                  <a:lnTo>
                    <a:pt x="682" y="230"/>
                  </a:lnTo>
                  <a:lnTo>
                    <a:pt x="663" y="210"/>
                  </a:lnTo>
                  <a:lnTo>
                    <a:pt x="642" y="191"/>
                  </a:lnTo>
                  <a:lnTo>
                    <a:pt x="619" y="175"/>
                  </a:lnTo>
                  <a:lnTo>
                    <a:pt x="595" y="160"/>
                  </a:lnTo>
                  <a:lnTo>
                    <a:pt x="569" y="148"/>
                  </a:lnTo>
                  <a:lnTo>
                    <a:pt x="543" y="137"/>
                  </a:lnTo>
                  <a:lnTo>
                    <a:pt x="529" y="134"/>
                  </a:lnTo>
                  <a:lnTo>
                    <a:pt x="515" y="129"/>
                  </a:lnTo>
                  <a:lnTo>
                    <a:pt x="500" y="127"/>
                  </a:lnTo>
                  <a:lnTo>
                    <a:pt x="486" y="124"/>
                  </a:lnTo>
                  <a:lnTo>
                    <a:pt x="486" y="124"/>
                  </a:lnTo>
                  <a:close/>
                  <a:moveTo>
                    <a:pt x="216" y="696"/>
                  </a:moveTo>
                  <a:lnTo>
                    <a:pt x="217" y="696"/>
                  </a:lnTo>
                  <a:lnTo>
                    <a:pt x="217" y="697"/>
                  </a:lnTo>
                  <a:lnTo>
                    <a:pt x="217" y="697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3" y="702"/>
                  </a:lnTo>
                  <a:lnTo>
                    <a:pt x="223" y="702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5" y="703"/>
                  </a:lnTo>
                  <a:lnTo>
                    <a:pt x="227" y="705"/>
                  </a:lnTo>
                  <a:lnTo>
                    <a:pt x="227" y="705"/>
                  </a:lnTo>
                  <a:lnTo>
                    <a:pt x="231" y="708"/>
                  </a:lnTo>
                  <a:lnTo>
                    <a:pt x="231" y="709"/>
                  </a:lnTo>
                  <a:lnTo>
                    <a:pt x="232" y="709"/>
                  </a:lnTo>
                  <a:lnTo>
                    <a:pt x="232" y="709"/>
                  </a:lnTo>
                  <a:lnTo>
                    <a:pt x="243" y="718"/>
                  </a:lnTo>
                  <a:lnTo>
                    <a:pt x="243" y="718"/>
                  </a:lnTo>
                  <a:lnTo>
                    <a:pt x="247" y="721"/>
                  </a:lnTo>
                  <a:lnTo>
                    <a:pt x="249" y="722"/>
                  </a:lnTo>
                  <a:lnTo>
                    <a:pt x="249" y="722"/>
                  </a:lnTo>
                  <a:lnTo>
                    <a:pt x="253" y="726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61" y="730"/>
                  </a:lnTo>
                  <a:lnTo>
                    <a:pt x="264" y="731"/>
                  </a:lnTo>
                  <a:lnTo>
                    <a:pt x="264" y="731"/>
                  </a:lnTo>
                  <a:lnTo>
                    <a:pt x="267" y="733"/>
                  </a:lnTo>
                  <a:lnTo>
                    <a:pt x="270" y="735"/>
                  </a:lnTo>
                  <a:lnTo>
                    <a:pt x="270" y="735"/>
                  </a:lnTo>
                  <a:lnTo>
                    <a:pt x="275" y="739"/>
                  </a:lnTo>
                  <a:lnTo>
                    <a:pt x="278" y="740"/>
                  </a:lnTo>
                  <a:lnTo>
                    <a:pt x="281" y="742"/>
                  </a:lnTo>
                  <a:lnTo>
                    <a:pt x="285" y="744"/>
                  </a:lnTo>
                  <a:lnTo>
                    <a:pt x="289" y="746"/>
                  </a:lnTo>
                  <a:lnTo>
                    <a:pt x="293" y="747"/>
                  </a:lnTo>
                  <a:lnTo>
                    <a:pt x="296" y="749"/>
                  </a:lnTo>
                  <a:lnTo>
                    <a:pt x="296" y="749"/>
                  </a:lnTo>
                  <a:lnTo>
                    <a:pt x="300" y="752"/>
                  </a:lnTo>
                  <a:lnTo>
                    <a:pt x="304" y="753"/>
                  </a:lnTo>
                  <a:lnTo>
                    <a:pt x="304" y="753"/>
                  </a:lnTo>
                  <a:lnTo>
                    <a:pt x="308" y="755"/>
                  </a:lnTo>
                  <a:lnTo>
                    <a:pt x="310" y="756"/>
                  </a:lnTo>
                  <a:lnTo>
                    <a:pt x="310" y="756"/>
                  </a:lnTo>
                  <a:lnTo>
                    <a:pt x="316" y="758"/>
                  </a:lnTo>
                  <a:lnTo>
                    <a:pt x="319" y="759"/>
                  </a:lnTo>
                  <a:lnTo>
                    <a:pt x="319" y="759"/>
                  </a:lnTo>
                  <a:lnTo>
                    <a:pt x="323" y="761"/>
                  </a:lnTo>
                  <a:lnTo>
                    <a:pt x="326" y="761"/>
                  </a:lnTo>
                  <a:lnTo>
                    <a:pt x="326" y="761"/>
                  </a:lnTo>
                  <a:lnTo>
                    <a:pt x="332" y="764"/>
                  </a:lnTo>
                  <a:lnTo>
                    <a:pt x="334" y="765"/>
                  </a:lnTo>
                  <a:lnTo>
                    <a:pt x="334" y="765"/>
                  </a:lnTo>
                  <a:lnTo>
                    <a:pt x="340" y="767"/>
                  </a:lnTo>
                  <a:lnTo>
                    <a:pt x="342" y="767"/>
                  </a:lnTo>
                  <a:lnTo>
                    <a:pt x="342" y="767"/>
                  </a:lnTo>
                  <a:lnTo>
                    <a:pt x="348" y="769"/>
                  </a:lnTo>
                  <a:lnTo>
                    <a:pt x="351" y="769"/>
                  </a:lnTo>
                  <a:lnTo>
                    <a:pt x="351" y="769"/>
                  </a:lnTo>
                  <a:lnTo>
                    <a:pt x="356" y="771"/>
                  </a:lnTo>
                  <a:lnTo>
                    <a:pt x="358" y="771"/>
                  </a:lnTo>
                  <a:lnTo>
                    <a:pt x="358" y="771"/>
                  </a:lnTo>
                  <a:lnTo>
                    <a:pt x="365" y="773"/>
                  </a:lnTo>
                  <a:lnTo>
                    <a:pt x="366" y="773"/>
                  </a:lnTo>
                  <a:lnTo>
                    <a:pt x="366" y="773"/>
                  </a:lnTo>
                  <a:lnTo>
                    <a:pt x="372" y="775"/>
                  </a:lnTo>
                  <a:lnTo>
                    <a:pt x="374" y="775"/>
                  </a:lnTo>
                  <a:lnTo>
                    <a:pt x="374" y="775"/>
                  </a:lnTo>
                  <a:lnTo>
                    <a:pt x="382" y="777"/>
                  </a:lnTo>
                  <a:lnTo>
                    <a:pt x="383" y="777"/>
                  </a:lnTo>
                  <a:lnTo>
                    <a:pt x="383" y="777"/>
                  </a:lnTo>
                  <a:lnTo>
                    <a:pt x="390" y="778"/>
                  </a:lnTo>
                  <a:lnTo>
                    <a:pt x="391" y="779"/>
                  </a:lnTo>
                  <a:lnTo>
                    <a:pt x="391" y="779"/>
                  </a:lnTo>
                  <a:lnTo>
                    <a:pt x="398" y="780"/>
                  </a:lnTo>
                  <a:lnTo>
                    <a:pt x="399" y="780"/>
                  </a:lnTo>
                  <a:lnTo>
                    <a:pt x="399" y="780"/>
                  </a:lnTo>
                  <a:lnTo>
                    <a:pt x="407" y="780"/>
                  </a:lnTo>
                  <a:lnTo>
                    <a:pt x="407" y="781"/>
                  </a:lnTo>
                  <a:lnTo>
                    <a:pt x="408" y="781"/>
                  </a:lnTo>
                  <a:lnTo>
                    <a:pt x="408" y="781"/>
                  </a:lnTo>
                  <a:lnTo>
                    <a:pt x="416" y="781"/>
                  </a:lnTo>
                  <a:lnTo>
                    <a:pt x="417" y="781"/>
                  </a:lnTo>
                  <a:lnTo>
                    <a:pt x="417" y="781"/>
                  </a:lnTo>
                  <a:lnTo>
                    <a:pt x="433" y="782"/>
                  </a:lnTo>
                  <a:lnTo>
                    <a:pt x="434" y="782"/>
                  </a:lnTo>
                  <a:lnTo>
                    <a:pt x="434" y="782"/>
                  </a:lnTo>
                  <a:lnTo>
                    <a:pt x="443" y="782"/>
                  </a:lnTo>
                  <a:lnTo>
                    <a:pt x="443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53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71" y="781"/>
                  </a:lnTo>
                  <a:lnTo>
                    <a:pt x="471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85" y="780"/>
                  </a:lnTo>
                  <a:lnTo>
                    <a:pt x="486" y="780"/>
                  </a:lnTo>
                  <a:lnTo>
                    <a:pt x="486" y="780"/>
                  </a:lnTo>
                  <a:lnTo>
                    <a:pt x="494" y="779"/>
                  </a:lnTo>
                  <a:lnTo>
                    <a:pt x="495" y="779"/>
                  </a:lnTo>
                  <a:lnTo>
                    <a:pt x="495" y="778"/>
                  </a:lnTo>
                  <a:lnTo>
                    <a:pt x="495" y="778"/>
                  </a:lnTo>
                  <a:lnTo>
                    <a:pt x="503" y="777"/>
                  </a:lnTo>
                  <a:lnTo>
                    <a:pt x="504" y="777"/>
                  </a:lnTo>
                  <a:lnTo>
                    <a:pt x="504" y="777"/>
                  </a:lnTo>
                  <a:lnTo>
                    <a:pt x="510" y="775"/>
                  </a:lnTo>
                  <a:lnTo>
                    <a:pt x="512" y="775"/>
                  </a:lnTo>
                  <a:lnTo>
                    <a:pt x="512" y="775"/>
                  </a:lnTo>
                  <a:lnTo>
                    <a:pt x="519" y="773"/>
                  </a:lnTo>
                  <a:lnTo>
                    <a:pt x="520" y="773"/>
                  </a:lnTo>
                  <a:lnTo>
                    <a:pt x="520" y="773"/>
                  </a:lnTo>
                  <a:lnTo>
                    <a:pt x="528" y="771"/>
                  </a:lnTo>
                  <a:lnTo>
                    <a:pt x="529" y="771"/>
                  </a:lnTo>
                  <a:lnTo>
                    <a:pt x="529" y="771"/>
                  </a:lnTo>
                  <a:lnTo>
                    <a:pt x="535" y="769"/>
                  </a:lnTo>
                  <a:lnTo>
                    <a:pt x="537" y="769"/>
                  </a:lnTo>
                  <a:lnTo>
                    <a:pt x="537" y="769"/>
                  </a:lnTo>
                  <a:lnTo>
                    <a:pt x="543" y="767"/>
                  </a:lnTo>
                  <a:lnTo>
                    <a:pt x="545" y="767"/>
                  </a:lnTo>
                  <a:lnTo>
                    <a:pt x="545" y="767"/>
                  </a:lnTo>
                  <a:lnTo>
                    <a:pt x="551" y="765"/>
                  </a:lnTo>
                  <a:lnTo>
                    <a:pt x="553" y="764"/>
                  </a:lnTo>
                  <a:lnTo>
                    <a:pt x="553" y="764"/>
                  </a:lnTo>
                  <a:lnTo>
                    <a:pt x="559" y="761"/>
                  </a:lnTo>
                  <a:lnTo>
                    <a:pt x="560" y="761"/>
                  </a:lnTo>
                  <a:lnTo>
                    <a:pt x="560" y="761"/>
                  </a:lnTo>
                  <a:lnTo>
                    <a:pt x="567" y="759"/>
                  </a:lnTo>
                  <a:lnTo>
                    <a:pt x="569" y="758"/>
                  </a:lnTo>
                  <a:lnTo>
                    <a:pt x="569" y="758"/>
                  </a:lnTo>
                  <a:lnTo>
                    <a:pt x="574" y="756"/>
                  </a:lnTo>
                  <a:lnTo>
                    <a:pt x="576" y="755"/>
                  </a:lnTo>
                  <a:lnTo>
                    <a:pt x="576" y="755"/>
                  </a:lnTo>
                  <a:lnTo>
                    <a:pt x="582" y="753"/>
                  </a:lnTo>
                  <a:lnTo>
                    <a:pt x="584" y="752"/>
                  </a:lnTo>
                  <a:lnTo>
                    <a:pt x="584" y="752"/>
                  </a:lnTo>
                  <a:lnTo>
                    <a:pt x="589" y="749"/>
                  </a:lnTo>
                  <a:lnTo>
                    <a:pt x="592" y="748"/>
                  </a:lnTo>
                  <a:lnTo>
                    <a:pt x="592" y="748"/>
                  </a:lnTo>
                  <a:lnTo>
                    <a:pt x="597" y="745"/>
                  </a:lnTo>
                  <a:lnTo>
                    <a:pt x="599" y="744"/>
                  </a:lnTo>
                  <a:lnTo>
                    <a:pt x="599" y="744"/>
                  </a:lnTo>
                  <a:lnTo>
                    <a:pt x="604" y="742"/>
                  </a:lnTo>
                  <a:lnTo>
                    <a:pt x="606" y="741"/>
                  </a:lnTo>
                  <a:lnTo>
                    <a:pt x="606" y="741"/>
                  </a:lnTo>
                  <a:lnTo>
                    <a:pt x="611" y="737"/>
                  </a:lnTo>
                  <a:lnTo>
                    <a:pt x="614" y="736"/>
                  </a:lnTo>
                  <a:lnTo>
                    <a:pt x="614" y="736"/>
                  </a:lnTo>
                  <a:lnTo>
                    <a:pt x="619" y="733"/>
                  </a:lnTo>
                  <a:lnTo>
                    <a:pt x="621" y="732"/>
                  </a:lnTo>
                  <a:lnTo>
                    <a:pt x="621" y="732"/>
                  </a:lnTo>
                  <a:lnTo>
                    <a:pt x="625" y="729"/>
                  </a:lnTo>
                  <a:lnTo>
                    <a:pt x="628" y="728"/>
                  </a:lnTo>
                  <a:lnTo>
                    <a:pt x="632" y="724"/>
                  </a:lnTo>
                  <a:lnTo>
                    <a:pt x="635" y="723"/>
                  </a:lnTo>
                  <a:lnTo>
                    <a:pt x="635" y="723"/>
                  </a:lnTo>
                  <a:lnTo>
                    <a:pt x="638" y="720"/>
                  </a:lnTo>
                  <a:lnTo>
                    <a:pt x="642" y="718"/>
                  </a:lnTo>
                  <a:lnTo>
                    <a:pt x="642" y="718"/>
                  </a:lnTo>
                  <a:lnTo>
                    <a:pt x="646" y="715"/>
                  </a:lnTo>
                  <a:lnTo>
                    <a:pt x="648" y="714"/>
                  </a:lnTo>
                  <a:lnTo>
                    <a:pt x="648" y="714"/>
                  </a:lnTo>
                  <a:lnTo>
                    <a:pt x="651" y="710"/>
                  </a:lnTo>
                  <a:lnTo>
                    <a:pt x="655" y="708"/>
                  </a:lnTo>
                  <a:lnTo>
                    <a:pt x="655" y="708"/>
                  </a:lnTo>
                  <a:lnTo>
                    <a:pt x="659" y="705"/>
                  </a:lnTo>
                  <a:lnTo>
                    <a:pt x="661" y="703"/>
                  </a:lnTo>
                  <a:lnTo>
                    <a:pt x="664" y="701"/>
                  </a:lnTo>
                  <a:lnTo>
                    <a:pt x="668" y="697"/>
                  </a:lnTo>
                  <a:lnTo>
                    <a:pt x="668" y="697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81" y="685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3" y="683"/>
                  </a:lnTo>
                  <a:lnTo>
                    <a:pt x="685" y="681"/>
                  </a:lnTo>
                  <a:lnTo>
                    <a:pt x="685" y="681"/>
                  </a:lnTo>
                  <a:lnTo>
                    <a:pt x="686" y="680"/>
                  </a:lnTo>
                  <a:lnTo>
                    <a:pt x="686" y="680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7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5" y="671"/>
                  </a:lnTo>
                  <a:lnTo>
                    <a:pt x="695" y="670"/>
                  </a:lnTo>
                  <a:lnTo>
                    <a:pt x="696" y="670"/>
                  </a:lnTo>
                  <a:lnTo>
                    <a:pt x="696" y="670"/>
                  </a:lnTo>
                  <a:lnTo>
                    <a:pt x="706" y="658"/>
                  </a:lnTo>
                  <a:lnTo>
                    <a:pt x="715" y="646"/>
                  </a:lnTo>
                  <a:lnTo>
                    <a:pt x="724" y="634"/>
                  </a:lnTo>
                  <a:lnTo>
                    <a:pt x="733" y="621"/>
                  </a:lnTo>
                  <a:lnTo>
                    <a:pt x="740" y="608"/>
                  </a:lnTo>
                  <a:lnTo>
                    <a:pt x="748" y="594"/>
                  </a:lnTo>
                  <a:lnTo>
                    <a:pt x="754" y="580"/>
                  </a:lnTo>
                  <a:lnTo>
                    <a:pt x="760" y="566"/>
                  </a:lnTo>
                  <a:lnTo>
                    <a:pt x="765" y="551"/>
                  </a:lnTo>
                  <a:lnTo>
                    <a:pt x="771" y="536"/>
                  </a:lnTo>
                  <a:lnTo>
                    <a:pt x="774" y="520"/>
                  </a:lnTo>
                  <a:lnTo>
                    <a:pt x="778" y="505"/>
                  </a:lnTo>
                  <a:lnTo>
                    <a:pt x="780" y="490"/>
                  </a:lnTo>
                  <a:lnTo>
                    <a:pt x="783" y="474"/>
                  </a:lnTo>
                  <a:lnTo>
                    <a:pt x="784" y="457"/>
                  </a:lnTo>
                  <a:lnTo>
                    <a:pt x="784" y="441"/>
                  </a:lnTo>
                  <a:lnTo>
                    <a:pt x="784" y="441"/>
                  </a:lnTo>
                  <a:lnTo>
                    <a:pt x="784" y="423"/>
                  </a:lnTo>
                  <a:lnTo>
                    <a:pt x="783" y="406"/>
                  </a:lnTo>
                  <a:lnTo>
                    <a:pt x="780" y="389"/>
                  </a:lnTo>
                  <a:lnTo>
                    <a:pt x="777" y="372"/>
                  </a:lnTo>
                  <a:lnTo>
                    <a:pt x="773" y="355"/>
                  </a:lnTo>
                  <a:lnTo>
                    <a:pt x="769" y="339"/>
                  </a:lnTo>
                  <a:lnTo>
                    <a:pt x="763" y="324"/>
                  </a:lnTo>
                  <a:lnTo>
                    <a:pt x="757" y="308"/>
                  </a:lnTo>
                  <a:lnTo>
                    <a:pt x="750" y="292"/>
                  </a:lnTo>
                  <a:lnTo>
                    <a:pt x="742" y="278"/>
                  </a:lnTo>
                  <a:lnTo>
                    <a:pt x="735" y="264"/>
                  </a:lnTo>
                  <a:lnTo>
                    <a:pt x="725" y="250"/>
                  </a:lnTo>
                  <a:lnTo>
                    <a:pt x="716" y="237"/>
                  </a:lnTo>
                  <a:lnTo>
                    <a:pt x="706" y="224"/>
                  </a:lnTo>
                  <a:lnTo>
                    <a:pt x="695" y="211"/>
                  </a:lnTo>
                  <a:lnTo>
                    <a:pt x="684" y="199"/>
                  </a:lnTo>
                  <a:lnTo>
                    <a:pt x="672" y="188"/>
                  </a:lnTo>
                  <a:lnTo>
                    <a:pt x="660" y="177"/>
                  </a:lnTo>
                  <a:lnTo>
                    <a:pt x="647" y="167"/>
                  </a:lnTo>
                  <a:lnTo>
                    <a:pt x="633" y="158"/>
                  </a:lnTo>
                  <a:lnTo>
                    <a:pt x="620" y="149"/>
                  </a:lnTo>
                  <a:lnTo>
                    <a:pt x="606" y="140"/>
                  </a:lnTo>
                  <a:lnTo>
                    <a:pt x="591" y="133"/>
                  </a:lnTo>
                  <a:lnTo>
                    <a:pt x="575" y="126"/>
                  </a:lnTo>
                  <a:lnTo>
                    <a:pt x="560" y="120"/>
                  </a:lnTo>
                  <a:lnTo>
                    <a:pt x="544" y="114"/>
                  </a:lnTo>
                  <a:lnTo>
                    <a:pt x="528" y="110"/>
                  </a:lnTo>
                  <a:lnTo>
                    <a:pt x="511" y="107"/>
                  </a:lnTo>
                  <a:lnTo>
                    <a:pt x="495" y="103"/>
                  </a:lnTo>
                  <a:lnTo>
                    <a:pt x="478" y="101"/>
                  </a:lnTo>
                  <a:lnTo>
                    <a:pt x="460" y="100"/>
                  </a:lnTo>
                  <a:lnTo>
                    <a:pt x="443" y="99"/>
                  </a:lnTo>
                  <a:lnTo>
                    <a:pt x="443" y="99"/>
                  </a:lnTo>
                  <a:lnTo>
                    <a:pt x="424" y="100"/>
                  </a:lnTo>
                  <a:lnTo>
                    <a:pt x="407" y="101"/>
                  </a:lnTo>
                  <a:lnTo>
                    <a:pt x="391" y="103"/>
                  </a:lnTo>
                  <a:lnTo>
                    <a:pt x="373" y="107"/>
                  </a:lnTo>
                  <a:lnTo>
                    <a:pt x="357" y="110"/>
                  </a:lnTo>
                  <a:lnTo>
                    <a:pt x="341" y="114"/>
                  </a:lnTo>
                  <a:lnTo>
                    <a:pt x="326" y="120"/>
                  </a:lnTo>
                  <a:lnTo>
                    <a:pt x="309" y="126"/>
                  </a:lnTo>
                  <a:lnTo>
                    <a:pt x="294" y="133"/>
                  </a:lnTo>
                  <a:lnTo>
                    <a:pt x="280" y="140"/>
                  </a:lnTo>
                  <a:lnTo>
                    <a:pt x="266" y="149"/>
                  </a:lnTo>
                  <a:lnTo>
                    <a:pt x="252" y="158"/>
                  </a:lnTo>
                  <a:lnTo>
                    <a:pt x="238" y="167"/>
                  </a:lnTo>
                  <a:lnTo>
                    <a:pt x="226" y="177"/>
                  </a:lnTo>
                  <a:lnTo>
                    <a:pt x="213" y="188"/>
                  </a:lnTo>
                  <a:lnTo>
                    <a:pt x="201" y="199"/>
                  </a:lnTo>
                  <a:lnTo>
                    <a:pt x="190" y="211"/>
                  </a:lnTo>
                  <a:lnTo>
                    <a:pt x="179" y="224"/>
                  </a:lnTo>
                  <a:lnTo>
                    <a:pt x="169" y="237"/>
                  </a:lnTo>
                  <a:lnTo>
                    <a:pt x="160" y="250"/>
                  </a:lnTo>
                  <a:lnTo>
                    <a:pt x="151" y="264"/>
                  </a:lnTo>
                  <a:lnTo>
                    <a:pt x="142" y="278"/>
                  </a:lnTo>
                  <a:lnTo>
                    <a:pt x="135" y="292"/>
                  </a:lnTo>
                  <a:lnTo>
                    <a:pt x="128" y="308"/>
                  </a:lnTo>
                  <a:lnTo>
                    <a:pt x="122" y="324"/>
                  </a:lnTo>
                  <a:lnTo>
                    <a:pt x="116" y="339"/>
                  </a:lnTo>
                  <a:lnTo>
                    <a:pt x="112" y="355"/>
                  </a:lnTo>
                  <a:lnTo>
                    <a:pt x="109" y="372"/>
                  </a:lnTo>
                  <a:lnTo>
                    <a:pt x="105" y="389"/>
                  </a:lnTo>
                  <a:lnTo>
                    <a:pt x="103" y="406"/>
                  </a:lnTo>
                  <a:lnTo>
                    <a:pt x="102" y="423"/>
                  </a:lnTo>
                  <a:lnTo>
                    <a:pt x="101" y="441"/>
                  </a:lnTo>
                  <a:lnTo>
                    <a:pt x="101" y="441"/>
                  </a:lnTo>
                  <a:lnTo>
                    <a:pt x="102" y="460"/>
                  </a:lnTo>
                  <a:lnTo>
                    <a:pt x="103" y="478"/>
                  </a:lnTo>
                  <a:lnTo>
                    <a:pt x="105" y="496"/>
                  </a:lnTo>
                  <a:lnTo>
                    <a:pt x="110" y="515"/>
                  </a:lnTo>
                  <a:lnTo>
                    <a:pt x="114" y="532"/>
                  </a:lnTo>
                  <a:lnTo>
                    <a:pt x="119" y="550"/>
                  </a:lnTo>
                  <a:lnTo>
                    <a:pt x="125" y="567"/>
                  </a:lnTo>
                  <a:lnTo>
                    <a:pt x="132" y="583"/>
                  </a:lnTo>
                  <a:lnTo>
                    <a:pt x="140" y="600"/>
                  </a:lnTo>
                  <a:lnTo>
                    <a:pt x="149" y="615"/>
                  </a:lnTo>
                  <a:lnTo>
                    <a:pt x="158" y="630"/>
                  </a:lnTo>
                  <a:lnTo>
                    <a:pt x="168" y="644"/>
                  </a:lnTo>
                  <a:lnTo>
                    <a:pt x="179" y="658"/>
                  </a:lnTo>
                  <a:lnTo>
                    <a:pt x="191" y="671"/>
                  </a:lnTo>
                  <a:lnTo>
                    <a:pt x="203" y="684"/>
                  </a:lnTo>
                  <a:lnTo>
                    <a:pt x="216" y="696"/>
                  </a:lnTo>
                  <a:lnTo>
                    <a:pt x="216" y="69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428050" y="1632404"/>
            <a:ext cx="1151096" cy="1151477"/>
            <a:chOff x="5428050" y="1632404"/>
            <a:chExt cx="1151096" cy="1151477"/>
          </a:xfrm>
        </p:grpSpPr>
        <p:sp>
          <p:nvSpPr>
            <p:cNvPr id="9" name="Freeform 9"/>
            <p:cNvSpPr/>
            <p:nvPr/>
          </p:nvSpPr>
          <p:spPr>
            <a:xfrm>
              <a:off x="5428050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9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9" y="926"/>
                  </a:lnTo>
                  <a:lnTo>
                    <a:pt x="1448" y="962"/>
                  </a:lnTo>
                  <a:lnTo>
                    <a:pt x="1437" y="997"/>
                  </a:lnTo>
                  <a:lnTo>
                    <a:pt x="1424" y="1029"/>
                  </a:lnTo>
                  <a:lnTo>
                    <a:pt x="1409" y="1063"/>
                  </a:lnTo>
                  <a:lnTo>
                    <a:pt x="1393" y="1094"/>
                  </a:lnTo>
                  <a:lnTo>
                    <a:pt x="1374" y="1126"/>
                  </a:lnTo>
                  <a:lnTo>
                    <a:pt x="1356" y="1155"/>
                  </a:lnTo>
                  <a:lnTo>
                    <a:pt x="1335" y="1185"/>
                  </a:lnTo>
                  <a:lnTo>
                    <a:pt x="1313" y="1213"/>
                  </a:lnTo>
                  <a:lnTo>
                    <a:pt x="1290" y="1240"/>
                  </a:lnTo>
                  <a:lnTo>
                    <a:pt x="1265" y="1265"/>
                  </a:lnTo>
                  <a:lnTo>
                    <a:pt x="1240" y="1290"/>
                  </a:lnTo>
                  <a:lnTo>
                    <a:pt x="1213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6" y="1375"/>
                  </a:lnTo>
                  <a:lnTo>
                    <a:pt x="1094" y="1393"/>
                  </a:lnTo>
                  <a:lnTo>
                    <a:pt x="1063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2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4" y="1473"/>
                  </a:lnTo>
                  <a:lnTo>
                    <a:pt x="818" y="1479"/>
                  </a:lnTo>
                  <a:lnTo>
                    <a:pt x="780" y="1481"/>
                  </a:lnTo>
                  <a:lnTo>
                    <a:pt x="742" y="1482"/>
                  </a:lnTo>
                  <a:lnTo>
                    <a:pt x="742" y="1482"/>
                  </a:lnTo>
                  <a:lnTo>
                    <a:pt x="704" y="1481"/>
                  </a:lnTo>
                  <a:lnTo>
                    <a:pt x="666" y="1479"/>
                  </a:lnTo>
                  <a:lnTo>
                    <a:pt x="629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1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20" y="1409"/>
                  </a:lnTo>
                  <a:lnTo>
                    <a:pt x="388" y="1393"/>
                  </a:lnTo>
                  <a:lnTo>
                    <a:pt x="357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70" y="1313"/>
                  </a:lnTo>
                  <a:lnTo>
                    <a:pt x="243" y="1290"/>
                  </a:lnTo>
                  <a:lnTo>
                    <a:pt x="217" y="1265"/>
                  </a:lnTo>
                  <a:lnTo>
                    <a:pt x="193" y="1240"/>
                  </a:lnTo>
                  <a:lnTo>
                    <a:pt x="169" y="1213"/>
                  </a:lnTo>
                  <a:lnTo>
                    <a:pt x="148" y="1185"/>
                  </a:lnTo>
                  <a:lnTo>
                    <a:pt x="127" y="1155"/>
                  </a:lnTo>
                  <a:lnTo>
                    <a:pt x="108" y="1126"/>
                  </a:lnTo>
                  <a:lnTo>
                    <a:pt x="90" y="1094"/>
                  </a:lnTo>
                  <a:lnTo>
                    <a:pt x="74" y="1063"/>
                  </a:lnTo>
                  <a:lnTo>
                    <a:pt x="59" y="1029"/>
                  </a:lnTo>
                  <a:lnTo>
                    <a:pt x="46" y="997"/>
                  </a:lnTo>
                  <a:lnTo>
                    <a:pt x="34" y="962"/>
                  </a:lnTo>
                  <a:lnTo>
                    <a:pt x="24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4" y="556"/>
                  </a:lnTo>
                  <a:lnTo>
                    <a:pt x="34" y="521"/>
                  </a:lnTo>
                  <a:lnTo>
                    <a:pt x="46" y="486"/>
                  </a:lnTo>
                  <a:lnTo>
                    <a:pt x="59" y="453"/>
                  </a:lnTo>
                  <a:lnTo>
                    <a:pt x="74" y="420"/>
                  </a:lnTo>
                  <a:lnTo>
                    <a:pt x="90" y="389"/>
                  </a:lnTo>
                  <a:lnTo>
                    <a:pt x="108" y="357"/>
                  </a:lnTo>
                  <a:lnTo>
                    <a:pt x="127" y="327"/>
                  </a:lnTo>
                  <a:lnTo>
                    <a:pt x="148" y="299"/>
                  </a:lnTo>
                  <a:lnTo>
                    <a:pt x="169" y="270"/>
                  </a:lnTo>
                  <a:lnTo>
                    <a:pt x="193" y="243"/>
                  </a:lnTo>
                  <a:lnTo>
                    <a:pt x="217" y="217"/>
                  </a:lnTo>
                  <a:lnTo>
                    <a:pt x="243" y="193"/>
                  </a:lnTo>
                  <a:lnTo>
                    <a:pt x="270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7" y="107"/>
                  </a:lnTo>
                  <a:lnTo>
                    <a:pt x="388" y="90"/>
                  </a:lnTo>
                  <a:lnTo>
                    <a:pt x="420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1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9" y="9"/>
                  </a:lnTo>
                  <a:lnTo>
                    <a:pt x="666" y="4"/>
                  </a:lnTo>
                  <a:lnTo>
                    <a:pt x="704" y="1"/>
                  </a:lnTo>
                  <a:lnTo>
                    <a:pt x="742" y="0"/>
                  </a:lnTo>
                  <a:lnTo>
                    <a:pt x="742" y="0"/>
                  </a:lnTo>
                  <a:lnTo>
                    <a:pt x="780" y="1"/>
                  </a:lnTo>
                  <a:lnTo>
                    <a:pt x="818" y="4"/>
                  </a:lnTo>
                  <a:lnTo>
                    <a:pt x="854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2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3" y="74"/>
                  </a:lnTo>
                  <a:lnTo>
                    <a:pt x="1094" y="90"/>
                  </a:lnTo>
                  <a:lnTo>
                    <a:pt x="1126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3" y="169"/>
                  </a:lnTo>
                  <a:lnTo>
                    <a:pt x="1240" y="193"/>
                  </a:lnTo>
                  <a:lnTo>
                    <a:pt x="1265" y="217"/>
                  </a:lnTo>
                  <a:lnTo>
                    <a:pt x="1290" y="243"/>
                  </a:lnTo>
                  <a:lnTo>
                    <a:pt x="1313" y="270"/>
                  </a:lnTo>
                  <a:lnTo>
                    <a:pt x="1335" y="299"/>
                  </a:lnTo>
                  <a:lnTo>
                    <a:pt x="1356" y="327"/>
                  </a:lnTo>
                  <a:lnTo>
                    <a:pt x="1374" y="357"/>
                  </a:lnTo>
                  <a:lnTo>
                    <a:pt x="1393" y="389"/>
                  </a:lnTo>
                  <a:lnTo>
                    <a:pt x="1409" y="420"/>
                  </a:lnTo>
                  <a:lnTo>
                    <a:pt x="1424" y="453"/>
                  </a:lnTo>
                  <a:lnTo>
                    <a:pt x="1437" y="486"/>
                  </a:lnTo>
                  <a:lnTo>
                    <a:pt x="1448" y="521"/>
                  </a:lnTo>
                  <a:lnTo>
                    <a:pt x="1459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9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656364" y="1842145"/>
              <a:ext cx="689705" cy="826675"/>
            </a:xfrm>
            <a:custGeom>
              <a:rect l="l" t="t" r="r" b="b"/>
              <a:pathLst>
                <a:path w="889" h="1065">
                  <a:moveTo>
                    <a:pt x="455" y="403"/>
                  </a:moveTo>
                  <a:lnTo>
                    <a:pt x="455" y="403"/>
                  </a:lnTo>
                  <a:lnTo>
                    <a:pt x="479" y="403"/>
                  </a:lnTo>
                  <a:lnTo>
                    <a:pt x="502" y="406"/>
                  </a:lnTo>
                  <a:lnTo>
                    <a:pt x="525" y="410"/>
                  </a:lnTo>
                  <a:lnTo>
                    <a:pt x="547" y="415"/>
                  </a:lnTo>
                  <a:lnTo>
                    <a:pt x="568" y="423"/>
                  </a:lnTo>
                  <a:lnTo>
                    <a:pt x="589" y="431"/>
                  </a:lnTo>
                  <a:lnTo>
                    <a:pt x="609" y="440"/>
                  </a:lnTo>
                  <a:lnTo>
                    <a:pt x="629" y="452"/>
                  </a:lnTo>
                  <a:lnTo>
                    <a:pt x="629" y="363"/>
                  </a:lnTo>
                  <a:lnTo>
                    <a:pt x="583" y="363"/>
                  </a:lnTo>
                  <a:lnTo>
                    <a:pt x="568" y="343"/>
                  </a:lnTo>
                  <a:lnTo>
                    <a:pt x="819" y="0"/>
                  </a:lnTo>
                  <a:lnTo>
                    <a:pt x="889" y="0"/>
                  </a:lnTo>
                  <a:lnTo>
                    <a:pt x="641" y="332"/>
                  </a:lnTo>
                  <a:lnTo>
                    <a:pt x="644" y="332"/>
                  </a:lnTo>
                  <a:lnTo>
                    <a:pt x="659" y="332"/>
                  </a:lnTo>
                  <a:lnTo>
                    <a:pt x="659" y="348"/>
                  </a:lnTo>
                  <a:lnTo>
                    <a:pt x="659" y="473"/>
                  </a:lnTo>
                  <a:lnTo>
                    <a:pt x="659" y="473"/>
                  </a:lnTo>
                  <a:lnTo>
                    <a:pt x="674" y="486"/>
                  </a:lnTo>
                  <a:lnTo>
                    <a:pt x="690" y="500"/>
                  </a:lnTo>
                  <a:lnTo>
                    <a:pt x="690" y="500"/>
                  </a:lnTo>
                  <a:lnTo>
                    <a:pt x="700" y="512"/>
                  </a:lnTo>
                  <a:lnTo>
                    <a:pt x="711" y="524"/>
                  </a:lnTo>
                  <a:lnTo>
                    <a:pt x="721" y="536"/>
                  </a:lnTo>
                  <a:lnTo>
                    <a:pt x="730" y="549"/>
                  </a:lnTo>
                  <a:lnTo>
                    <a:pt x="738" y="563"/>
                  </a:lnTo>
                  <a:lnTo>
                    <a:pt x="747" y="576"/>
                  </a:lnTo>
                  <a:lnTo>
                    <a:pt x="754" y="591"/>
                  </a:lnTo>
                  <a:lnTo>
                    <a:pt x="761" y="605"/>
                  </a:lnTo>
                  <a:lnTo>
                    <a:pt x="767" y="620"/>
                  </a:lnTo>
                  <a:lnTo>
                    <a:pt x="772" y="635"/>
                  </a:lnTo>
                  <a:lnTo>
                    <a:pt x="776" y="652"/>
                  </a:lnTo>
                  <a:lnTo>
                    <a:pt x="780" y="667"/>
                  </a:lnTo>
                  <a:lnTo>
                    <a:pt x="783" y="683"/>
                  </a:lnTo>
                  <a:lnTo>
                    <a:pt x="785" y="701"/>
                  </a:lnTo>
                  <a:lnTo>
                    <a:pt x="786" y="717"/>
                  </a:lnTo>
                  <a:lnTo>
                    <a:pt x="787" y="734"/>
                  </a:lnTo>
                  <a:lnTo>
                    <a:pt x="787" y="734"/>
                  </a:lnTo>
                  <a:lnTo>
                    <a:pt x="786" y="752"/>
                  </a:lnTo>
                  <a:lnTo>
                    <a:pt x="785" y="768"/>
                  </a:lnTo>
                  <a:lnTo>
                    <a:pt x="783" y="784"/>
                  </a:lnTo>
                  <a:lnTo>
                    <a:pt x="780" y="800"/>
                  </a:lnTo>
                  <a:lnTo>
                    <a:pt x="776" y="817"/>
                  </a:lnTo>
                  <a:lnTo>
                    <a:pt x="772" y="833"/>
                  </a:lnTo>
                  <a:lnTo>
                    <a:pt x="767" y="848"/>
                  </a:lnTo>
                  <a:lnTo>
                    <a:pt x="761" y="863"/>
                  </a:lnTo>
                  <a:lnTo>
                    <a:pt x="754" y="878"/>
                  </a:lnTo>
                  <a:lnTo>
                    <a:pt x="747" y="892"/>
                  </a:lnTo>
                  <a:lnTo>
                    <a:pt x="738" y="906"/>
                  </a:lnTo>
                  <a:lnTo>
                    <a:pt x="730" y="919"/>
                  </a:lnTo>
                  <a:lnTo>
                    <a:pt x="721" y="932"/>
                  </a:lnTo>
                  <a:lnTo>
                    <a:pt x="711" y="945"/>
                  </a:lnTo>
                  <a:lnTo>
                    <a:pt x="700" y="957"/>
                  </a:lnTo>
                  <a:lnTo>
                    <a:pt x="690" y="969"/>
                  </a:lnTo>
                  <a:lnTo>
                    <a:pt x="690" y="969"/>
                  </a:lnTo>
                  <a:lnTo>
                    <a:pt x="679" y="980"/>
                  </a:lnTo>
                  <a:lnTo>
                    <a:pt x="666" y="989"/>
                  </a:lnTo>
                  <a:lnTo>
                    <a:pt x="654" y="999"/>
                  </a:lnTo>
                  <a:lnTo>
                    <a:pt x="641" y="1009"/>
                  </a:lnTo>
                  <a:lnTo>
                    <a:pt x="628" y="1018"/>
                  </a:lnTo>
                  <a:lnTo>
                    <a:pt x="614" y="1025"/>
                  </a:lnTo>
                  <a:lnTo>
                    <a:pt x="599" y="1033"/>
                  </a:lnTo>
                  <a:lnTo>
                    <a:pt x="584" y="1039"/>
                  </a:lnTo>
                  <a:lnTo>
                    <a:pt x="569" y="1046"/>
                  </a:lnTo>
                  <a:lnTo>
                    <a:pt x="554" y="1050"/>
                  </a:lnTo>
                  <a:lnTo>
                    <a:pt x="539" y="1054"/>
                  </a:lnTo>
                  <a:lnTo>
                    <a:pt x="522" y="1059"/>
                  </a:lnTo>
                  <a:lnTo>
                    <a:pt x="506" y="1062"/>
                  </a:lnTo>
                  <a:lnTo>
                    <a:pt x="490" y="1063"/>
                  </a:lnTo>
                  <a:lnTo>
                    <a:pt x="472" y="1065"/>
                  </a:lnTo>
                  <a:lnTo>
                    <a:pt x="455" y="1065"/>
                  </a:lnTo>
                  <a:lnTo>
                    <a:pt x="455" y="1065"/>
                  </a:lnTo>
                  <a:lnTo>
                    <a:pt x="439" y="1065"/>
                  </a:lnTo>
                  <a:lnTo>
                    <a:pt x="421" y="1063"/>
                  </a:lnTo>
                  <a:lnTo>
                    <a:pt x="405" y="1062"/>
                  </a:lnTo>
                  <a:lnTo>
                    <a:pt x="389" y="1059"/>
                  </a:lnTo>
                  <a:lnTo>
                    <a:pt x="373" y="1054"/>
                  </a:lnTo>
                  <a:lnTo>
                    <a:pt x="357" y="1050"/>
                  </a:lnTo>
                  <a:lnTo>
                    <a:pt x="341" y="1046"/>
                  </a:lnTo>
                  <a:lnTo>
                    <a:pt x="327" y="1039"/>
                  </a:lnTo>
                  <a:lnTo>
                    <a:pt x="312" y="1033"/>
                  </a:lnTo>
                  <a:lnTo>
                    <a:pt x="298" y="1025"/>
                  </a:lnTo>
                  <a:lnTo>
                    <a:pt x="284" y="1018"/>
                  </a:lnTo>
                  <a:lnTo>
                    <a:pt x="271" y="1009"/>
                  </a:lnTo>
                  <a:lnTo>
                    <a:pt x="257" y="999"/>
                  </a:lnTo>
                  <a:lnTo>
                    <a:pt x="244" y="989"/>
                  </a:lnTo>
                  <a:lnTo>
                    <a:pt x="233" y="980"/>
                  </a:lnTo>
                  <a:lnTo>
                    <a:pt x="222" y="969"/>
                  </a:lnTo>
                  <a:lnTo>
                    <a:pt x="222" y="969"/>
                  </a:lnTo>
                  <a:lnTo>
                    <a:pt x="210" y="957"/>
                  </a:lnTo>
                  <a:lnTo>
                    <a:pt x="200" y="945"/>
                  </a:lnTo>
                  <a:lnTo>
                    <a:pt x="190" y="932"/>
                  </a:lnTo>
                  <a:lnTo>
                    <a:pt x="180" y="919"/>
                  </a:lnTo>
                  <a:lnTo>
                    <a:pt x="172" y="906"/>
                  </a:lnTo>
                  <a:lnTo>
                    <a:pt x="164" y="892"/>
                  </a:lnTo>
                  <a:lnTo>
                    <a:pt x="157" y="878"/>
                  </a:lnTo>
                  <a:lnTo>
                    <a:pt x="150" y="863"/>
                  </a:lnTo>
                  <a:lnTo>
                    <a:pt x="145" y="848"/>
                  </a:lnTo>
                  <a:lnTo>
                    <a:pt x="139" y="833"/>
                  </a:lnTo>
                  <a:lnTo>
                    <a:pt x="135" y="817"/>
                  </a:lnTo>
                  <a:lnTo>
                    <a:pt x="130" y="800"/>
                  </a:lnTo>
                  <a:lnTo>
                    <a:pt x="128" y="784"/>
                  </a:lnTo>
                  <a:lnTo>
                    <a:pt x="126" y="768"/>
                  </a:lnTo>
                  <a:lnTo>
                    <a:pt x="125" y="752"/>
                  </a:lnTo>
                  <a:lnTo>
                    <a:pt x="124" y="734"/>
                  </a:lnTo>
                  <a:lnTo>
                    <a:pt x="124" y="734"/>
                  </a:lnTo>
                  <a:lnTo>
                    <a:pt x="125" y="717"/>
                  </a:lnTo>
                  <a:lnTo>
                    <a:pt x="126" y="701"/>
                  </a:lnTo>
                  <a:lnTo>
                    <a:pt x="128" y="683"/>
                  </a:lnTo>
                  <a:lnTo>
                    <a:pt x="130" y="667"/>
                  </a:lnTo>
                  <a:lnTo>
                    <a:pt x="135" y="652"/>
                  </a:lnTo>
                  <a:lnTo>
                    <a:pt x="139" y="635"/>
                  </a:lnTo>
                  <a:lnTo>
                    <a:pt x="145" y="620"/>
                  </a:lnTo>
                  <a:lnTo>
                    <a:pt x="150" y="605"/>
                  </a:lnTo>
                  <a:lnTo>
                    <a:pt x="157" y="591"/>
                  </a:lnTo>
                  <a:lnTo>
                    <a:pt x="164" y="576"/>
                  </a:lnTo>
                  <a:lnTo>
                    <a:pt x="172" y="563"/>
                  </a:lnTo>
                  <a:lnTo>
                    <a:pt x="180" y="549"/>
                  </a:lnTo>
                  <a:lnTo>
                    <a:pt x="190" y="536"/>
                  </a:lnTo>
                  <a:lnTo>
                    <a:pt x="200" y="524"/>
                  </a:lnTo>
                  <a:lnTo>
                    <a:pt x="210" y="512"/>
                  </a:lnTo>
                  <a:lnTo>
                    <a:pt x="222" y="500"/>
                  </a:lnTo>
                  <a:lnTo>
                    <a:pt x="222" y="500"/>
                  </a:lnTo>
                  <a:lnTo>
                    <a:pt x="233" y="489"/>
                  </a:lnTo>
                  <a:lnTo>
                    <a:pt x="246" y="478"/>
                  </a:lnTo>
                  <a:lnTo>
                    <a:pt x="246" y="379"/>
                  </a:lnTo>
                  <a:lnTo>
                    <a:pt x="256" y="393"/>
                  </a:lnTo>
                  <a:lnTo>
                    <a:pt x="276" y="393"/>
                  </a:lnTo>
                  <a:lnTo>
                    <a:pt x="276" y="455"/>
                  </a:lnTo>
                  <a:lnTo>
                    <a:pt x="276" y="455"/>
                  </a:lnTo>
                  <a:lnTo>
                    <a:pt x="295" y="443"/>
                  </a:lnTo>
                  <a:lnTo>
                    <a:pt x="317" y="433"/>
                  </a:lnTo>
                  <a:lnTo>
                    <a:pt x="338" y="424"/>
                  </a:lnTo>
                  <a:lnTo>
                    <a:pt x="361" y="416"/>
                  </a:lnTo>
                  <a:lnTo>
                    <a:pt x="383" y="411"/>
                  </a:lnTo>
                  <a:lnTo>
                    <a:pt x="407" y="406"/>
                  </a:lnTo>
                  <a:lnTo>
                    <a:pt x="431" y="404"/>
                  </a:lnTo>
                  <a:lnTo>
                    <a:pt x="455" y="403"/>
                  </a:lnTo>
                  <a:lnTo>
                    <a:pt x="455" y="403"/>
                  </a:lnTo>
                  <a:close/>
                  <a:moveTo>
                    <a:pt x="556" y="328"/>
                  </a:moveTo>
                  <a:lnTo>
                    <a:pt x="795" y="0"/>
                  </a:lnTo>
                  <a:lnTo>
                    <a:pt x="752" y="0"/>
                  </a:lnTo>
                  <a:lnTo>
                    <a:pt x="534" y="299"/>
                  </a:lnTo>
                  <a:lnTo>
                    <a:pt x="556" y="328"/>
                  </a:lnTo>
                  <a:lnTo>
                    <a:pt x="556" y="328"/>
                  </a:lnTo>
                  <a:close/>
                  <a:moveTo>
                    <a:pt x="522" y="283"/>
                  </a:moveTo>
                  <a:lnTo>
                    <a:pt x="729" y="0"/>
                  </a:lnTo>
                  <a:lnTo>
                    <a:pt x="686" y="0"/>
                  </a:lnTo>
                  <a:lnTo>
                    <a:pt x="503" y="255"/>
                  </a:lnTo>
                  <a:lnTo>
                    <a:pt x="522" y="283"/>
                  </a:lnTo>
                  <a:lnTo>
                    <a:pt x="522" y="283"/>
                  </a:lnTo>
                  <a:close/>
                  <a:moveTo>
                    <a:pt x="491" y="240"/>
                  </a:moveTo>
                  <a:lnTo>
                    <a:pt x="663" y="0"/>
                  </a:lnTo>
                  <a:lnTo>
                    <a:pt x="618" y="0"/>
                  </a:lnTo>
                  <a:lnTo>
                    <a:pt x="464" y="205"/>
                  </a:lnTo>
                  <a:lnTo>
                    <a:pt x="491" y="240"/>
                  </a:lnTo>
                  <a:lnTo>
                    <a:pt x="491" y="240"/>
                  </a:lnTo>
                  <a:close/>
                  <a:moveTo>
                    <a:pt x="0" y="0"/>
                  </a:moveTo>
                  <a:lnTo>
                    <a:pt x="272" y="362"/>
                  </a:lnTo>
                  <a:lnTo>
                    <a:pt x="544" y="362"/>
                  </a:lnTo>
                  <a:lnTo>
                    <a:pt x="273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508" y="918"/>
                  </a:moveTo>
                  <a:lnTo>
                    <a:pt x="508" y="550"/>
                  </a:lnTo>
                  <a:lnTo>
                    <a:pt x="439" y="550"/>
                  </a:lnTo>
                  <a:lnTo>
                    <a:pt x="439" y="550"/>
                  </a:lnTo>
                  <a:lnTo>
                    <a:pt x="438" y="557"/>
                  </a:lnTo>
                  <a:lnTo>
                    <a:pt x="436" y="565"/>
                  </a:lnTo>
                  <a:lnTo>
                    <a:pt x="431" y="572"/>
                  </a:lnTo>
                  <a:lnTo>
                    <a:pt x="427" y="580"/>
                  </a:lnTo>
                  <a:lnTo>
                    <a:pt x="427" y="580"/>
                  </a:lnTo>
                  <a:lnTo>
                    <a:pt x="420" y="587"/>
                  </a:lnTo>
                  <a:lnTo>
                    <a:pt x="413" y="591"/>
                  </a:lnTo>
                  <a:lnTo>
                    <a:pt x="405" y="594"/>
                  </a:lnTo>
                  <a:lnTo>
                    <a:pt x="396" y="595"/>
                  </a:lnTo>
                  <a:lnTo>
                    <a:pt x="396" y="648"/>
                  </a:lnTo>
                  <a:lnTo>
                    <a:pt x="428" y="648"/>
                  </a:lnTo>
                  <a:lnTo>
                    <a:pt x="428" y="918"/>
                  </a:lnTo>
                  <a:lnTo>
                    <a:pt x="508" y="918"/>
                  </a:lnTo>
                  <a:lnTo>
                    <a:pt x="508" y="918"/>
                  </a:lnTo>
                  <a:close/>
                  <a:moveTo>
                    <a:pt x="646" y="543"/>
                  </a:moveTo>
                  <a:lnTo>
                    <a:pt x="646" y="543"/>
                  </a:lnTo>
                  <a:lnTo>
                    <a:pt x="627" y="526"/>
                  </a:lnTo>
                  <a:lnTo>
                    <a:pt x="606" y="511"/>
                  </a:lnTo>
                  <a:lnTo>
                    <a:pt x="584" y="496"/>
                  </a:lnTo>
                  <a:lnTo>
                    <a:pt x="560" y="486"/>
                  </a:lnTo>
                  <a:lnTo>
                    <a:pt x="548" y="480"/>
                  </a:lnTo>
                  <a:lnTo>
                    <a:pt x="535" y="476"/>
                  </a:lnTo>
                  <a:lnTo>
                    <a:pt x="522" y="473"/>
                  </a:lnTo>
                  <a:lnTo>
                    <a:pt x="509" y="469"/>
                  </a:lnTo>
                  <a:lnTo>
                    <a:pt x="496" y="467"/>
                  </a:lnTo>
                  <a:lnTo>
                    <a:pt x="483" y="466"/>
                  </a:lnTo>
                  <a:lnTo>
                    <a:pt x="469" y="465"/>
                  </a:lnTo>
                  <a:lnTo>
                    <a:pt x="455" y="464"/>
                  </a:lnTo>
                  <a:lnTo>
                    <a:pt x="455" y="464"/>
                  </a:lnTo>
                  <a:lnTo>
                    <a:pt x="442" y="465"/>
                  </a:lnTo>
                  <a:lnTo>
                    <a:pt x="428" y="466"/>
                  </a:lnTo>
                  <a:lnTo>
                    <a:pt x="414" y="467"/>
                  </a:lnTo>
                  <a:lnTo>
                    <a:pt x="401" y="469"/>
                  </a:lnTo>
                  <a:lnTo>
                    <a:pt x="388" y="473"/>
                  </a:lnTo>
                  <a:lnTo>
                    <a:pt x="375" y="476"/>
                  </a:lnTo>
                  <a:lnTo>
                    <a:pt x="363" y="480"/>
                  </a:lnTo>
                  <a:lnTo>
                    <a:pt x="351" y="486"/>
                  </a:lnTo>
                  <a:lnTo>
                    <a:pt x="327" y="496"/>
                  </a:lnTo>
                  <a:lnTo>
                    <a:pt x="304" y="511"/>
                  </a:lnTo>
                  <a:lnTo>
                    <a:pt x="284" y="526"/>
                  </a:lnTo>
                  <a:lnTo>
                    <a:pt x="265" y="543"/>
                  </a:lnTo>
                  <a:lnTo>
                    <a:pt x="265" y="543"/>
                  </a:lnTo>
                  <a:lnTo>
                    <a:pt x="248" y="563"/>
                  </a:lnTo>
                  <a:lnTo>
                    <a:pt x="231" y="583"/>
                  </a:lnTo>
                  <a:lnTo>
                    <a:pt x="218" y="605"/>
                  </a:lnTo>
                  <a:lnTo>
                    <a:pt x="206" y="629"/>
                  </a:lnTo>
                  <a:lnTo>
                    <a:pt x="202" y="641"/>
                  </a:lnTo>
                  <a:lnTo>
                    <a:pt x="198" y="654"/>
                  </a:lnTo>
                  <a:lnTo>
                    <a:pt x="195" y="667"/>
                  </a:lnTo>
                  <a:lnTo>
                    <a:pt x="191" y="680"/>
                  </a:lnTo>
                  <a:lnTo>
                    <a:pt x="189" y="693"/>
                  </a:lnTo>
                  <a:lnTo>
                    <a:pt x="187" y="706"/>
                  </a:lnTo>
                  <a:lnTo>
                    <a:pt x="186" y="720"/>
                  </a:lnTo>
                  <a:lnTo>
                    <a:pt x="186" y="734"/>
                  </a:lnTo>
                  <a:lnTo>
                    <a:pt x="186" y="734"/>
                  </a:lnTo>
                  <a:lnTo>
                    <a:pt x="186" y="748"/>
                  </a:lnTo>
                  <a:lnTo>
                    <a:pt x="187" y="761"/>
                  </a:lnTo>
                  <a:lnTo>
                    <a:pt x="189" y="775"/>
                  </a:lnTo>
                  <a:lnTo>
                    <a:pt x="191" y="788"/>
                  </a:lnTo>
                  <a:lnTo>
                    <a:pt x="195" y="802"/>
                  </a:lnTo>
                  <a:lnTo>
                    <a:pt x="198" y="815"/>
                  </a:lnTo>
                  <a:lnTo>
                    <a:pt x="202" y="826"/>
                  </a:lnTo>
                  <a:lnTo>
                    <a:pt x="206" y="840"/>
                  </a:lnTo>
                  <a:lnTo>
                    <a:pt x="218" y="862"/>
                  </a:lnTo>
                  <a:lnTo>
                    <a:pt x="231" y="885"/>
                  </a:lnTo>
                  <a:lnTo>
                    <a:pt x="248" y="906"/>
                  </a:lnTo>
                  <a:lnTo>
                    <a:pt x="265" y="925"/>
                  </a:lnTo>
                  <a:lnTo>
                    <a:pt x="265" y="925"/>
                  </a:lnTo>
                  <a:lnTo>
                    <a:pt x="284" y="943"/>
                  </a:lnTo>
                  <a:lnTo>
                    <a:pt x="304" y="958"/>
                  </a:lnTo>
                  <a:lnTo>
                    <a:pt x="327" y="971"/>
                  </a:lnTo>
                  <a:lnTo>
                    <a:pt x="351" y="983"/>
                  </a:lnTo>
                  <a:lnTo>
                    <a:pt x="363" y="987"/>
                  </a:lnTo>
                  <a:lnTo>
                    <a:pt x="375" y="992"/>
                  </a:lnTo>
                  <a:lnTo>
                    <a:pt x="388" y="996"/>
                  </a:lnTo>
                  <a:lnTo>
                    <a:pt x="401" y="998"/>
                  </a:lnTo>
                  <a:lnTo>
                    <a:pt x="414" y="1001"/>
                  </a:lnTo>
                  <a:lnTo>
                    <a:pt x="428" y="1002"/>
                  </a:lnTo>
                  <a:lnTo>
                    <a:pt x="442" y="1003"/>
                  </a:lnTo>
                  <a:lnTo>
                    <a:pt x="455" y="1003"/>
                  </a:lnTo>
                  <a:lnTo>
                    <a:pt x="455" y="1003"/>
                  </a:lnTo>
                  <a:lnTo>
                    <a:pt x="469" y="1003"/>
                  </a:lnTo>
                  <a:lnTo>
                    <a:pt x="483" y="1002"/>
                  </a:lnTo>
                  <a:lnTo>
                    <a:pt x="496" y="1001"/>
                  </a:lnTo>
                  <a:lnTo>
                    <a:pt x="509" y="998"/>
                  </a:lnTo>
                  <a:lnTo>
                    <a:pt x="522" y="996"/>
                  </a:lnTo>
                  <a:lnTo>
                    <a:pt x="535" y="992"/>
                  </a:lnTo>
                  <a:lnTo>
                    <a:pt x="548" y="987"/>
                  </a:lnTo>
                  <a:lnTo>
                    <a:pt x="560" y="983"/>
                  </a:lnTo>
                  <a:lnTo>
                    <a:pt x="584" y="971"/>
                  </a:lnTo>
                  <a:lnTo>
                    <a:pt x="606" y="958"/>
                  </a:lnTo>
                  <a:lnTo>
                    <a:pt x="627" y="943"/>
                  </a:lnTo>
                  <a:lnTo>
                    <a:pt x="646" y="925"/>
                  </a:lnTo>
                  <a:lnTo>
                    <a:pt x="646" y="925"/>
                  </a:lnTo>
                  <a:lnTo>
                    <a:pt x="663" y="906"/>
                  </a:lnTo>
                  <a:lnTo>
                    <a:pt x="679" y="885"/>
                  </a:lnTo>
                  <a:lnTo>
                    <a:pt x="693" y="862"/>
                  </a:lnTo>
                  <a:lnTo>
                    <a:pt x="704" y="840"/>
                  </a:lnTo>
                  <a:lnTo>
                    <a:pt x="709" y="826"/>
                  </a:lnTo>
                  <a:lnTo>
                    <a:pt x="713" y="815"/>
                  </a:lnTo>
                  <a:lnTo>
                    <a:pt x="717" y="802"/>
                  </a:lnTo>
                  <a:lnTo>
                    <a:pt x="720" y="788"/>
                  </a:lnTo>
                  <a:lnTo>
                    <a:pt x="722" y="775"/>
                  </a:lnTo>
                  <a:lnTo>
                    <a:pt x="724" y="761"/>
                  </a:lnTo>
                  <a:lnTo>
                    <a:pt x="725" y="748"/>
                  </a:lnTo>
                  <a:lnTo>
                    <a:pt x="725" y="734"/>
                  </a:lnTo>
                  <a:lnTo>
                    <a:pt x="725" y="734"/>
                  </a:lnTo>
                  <a:lnTo>
                    <a:pt x="725" y="720"/>
                  </a:lnTo>
                  <a:lnTo>
                    <a:pt x="724" y="706"/>
                  </a:lnTo>
                  <a:lnTo>
                    <a:pt x="722" y="693"/>
                  </a:lnTo>
                  <a:lnTo>
                    <a:pt x="720" y="680"/>
                  </a:lnTo>
                  <a:lnTo>
                    <a:pt x="717" y="667"/>
                  </a:lnTo>
                  <a:lnTo>
                    <a:pt x="713" y="654"/>
                  </a:lnTo>
                  <a:lnTo>
                    <a:pt x="709" y="641"/>
                  </a:lnTo>
                  <a:lnTo>
                    <a:pt x="704" y="629"/>
                  </a:lnTo>
                  <a:lnTo>
                    <a:pt x="693" y="605"/>
                  </a:lnTo>
                  <a:lnTo>
                    <a:pt x="679" y="583"/>
                  </a:lnTo>
                  <a:lnTo>
                    <a:pt x="663" y="563"/>
                  </a:lnTo>
                  <a:lnTo>
                    <a:pt x="646" y="543"/>
                  </a:lnTo>
                  <a:lnTo>
                    <a:pt x="646" y="5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消费者需求变化趋势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4306100" y="318042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能源结构的优化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537930" y="3670757"/>
            <a:ext cx="2931336" cy="2374592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各国政府都在致力于优化能源结构，减少对化石能源的依赖。这将推动石油和天然气行业向更清洁、更高效的方向发展，同时促进可再生能源的发展。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009307" y="318042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241137" y="3670757"/>
            <a:ext cx="2931336" cy="2374592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随着环保意识的普及和提高，消费者对清洁能源的需求不断增长。天然气作为一种相对清洁的化石能源，其市场需求将持续增加。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701096" y="318042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技术创新的推动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932926" y="3670757"/>
            <a:ext cx="2931336" cy="2374592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随着科技的不断进步，石油和天然气勘探、开发、生产等环节的技术也在不断创新。这将有助于提高石油和天然气的产量和效率，降低成本，从而满足不断增长的市场需求。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竞争格局与主要企业分析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国际竞争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全球石油与天然气市场呈现多元化竞争格局，美国、俄罗斯、沙特阿拉伯等国家是主要生产国，同时欧洲、亚洲等地区的需求持续增长，导致国际市场竞争激烈。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国内竞争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中国石油与天然气行业在逐步开放的过程中，形成了国有大型石油企业、外资企业和民营企业共同参与的竞争格局。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国内外竞争格局概述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主要企业及品牌介绍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中国石油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作为国内最大的石油和天然气生产商之一，中国石油在勘探、开发、生产、销售等方面具有显著优势。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中国石化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中国石化是中国最大的石油炼制商和化工产品生产商，业务涵盖石油、天然气、化工等领域。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延长石油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延长石油是中国第四大石油公司，专注于石油和天然气的勘探、开发和生产。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壳牌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作为全球领先的能源公司之一，壳牌在中国市场有着广泛的业务布局，包括上游勘探、下游零售和化工等。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https://d.book118.com/868113015014006032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2024-09-09T08:24:34.644</cp:lastPrinted>
  <dcterms:created xsi:type="dcterms:W3CDTF">2024-09-09T00:24:34Z</dcterms:created>
  <dcterms:modified xsi:type="dcterms:W3CDTF">2024-09-09T00:24:36Z</dcterms:modified>
</cp:coreProperties>
</file>