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236134-3834-4FE8-8715-5DAFF65DF7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7AA8DA-BBFA-4865-B5EC-72B3B8A72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04D9E-238D-4024-8FC6-D2B1964DD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36A95D-8C73-4167-A2E0-5E003D359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C3E923-F11A-4588-B479-49DA1F4C4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D99154-1851-4486-A828-5609CE7C2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4D9A96-4F52-4DC4-919E-835E32A1F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AAD348-3372-48B6-97C8-DD77B4DA7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CBAECA-76AB-457D-8093-443D51391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9145C3-4DF1-4DDC-A867-87A6CB1AE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200450-EFB1-4457-9AE2-E5859CB0A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113021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企业法律知识培训环境法律规范与社会责任合规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环境法律规范概述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社会责任合规重要性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环境法律规范详解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社会责任合规实践指南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环境法律规范概述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环境法体系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环境法是一个综合性的法律体系，包括宪法、法律、行政法规、地方性法规等多个层次，涵盖大气、水、土壤、噪声、固体废物、有毒化学品等各个领域。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环境法的核心原则包括可持续发展、预防为主、污染者付费、公众参与等。这些原则要求企业在生产经营活动中，必须遵守环境保护法律法规，积极采取预防措施，减少对环境的影响，并承担相应的法律责任。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环境法体系及核心原则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企业环境法律责任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民事责任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企业因违反环境保护法律法规，造成环境污染或生态破坏的，应当承担民事责任，包括赔偿损失、治理污染等。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行政责任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企业违反环境保护法律法规的，环保部门可以依法给予行政处罚，包括罚款、责令停产停业、吊销许可证等。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刑事责任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企业违反环境保护法律法规，严重污染环境或造成重大生态破坏的，相关责任人员可能面临刑事追究，承担刑事责任。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151" r="281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企业违反环境法规范，将受到法律的制裁，包括罚款、责令停产停业、吊销许可证等行政处罚，以及可能面临的刑事追究。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法律制裁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企业违反环境法规范，将对企业的声誉造成严重影响，降低企业的社会形象和品牌价值。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声誉损失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企业违反环境法规范，可能需要承担巨额的赔偿和治理费用，对企业的经济效益产生严重影响。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经济损失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企业违反环境法规范，可能受到政府部门的限制和约束，影响企业的正常运营和未来发展。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发展受限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违反环境法规范的后果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社会责任合规重要性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企业社会责任（CSR）定义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指企业在追求经济利益的同时，应当承担的对于社会、环境和利益相关者的责任。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内涵包括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经济责任、法律责任、道德责任和慈善责任。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企业社会责任定义与内涵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积极履行社会责任有助于提升企业形象和品牌价值，增强消费者对企业的信任度和好感度。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提升企业品牌形象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降低经营风险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合规经营有助于降低企业面临的法律、财务和声誉风险，保障企业稳健发展。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通过关注环境、社会和公司治理（ESG）因素，推动企业实现长期可持续发展。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社会责任合规对企业价值影响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阿里巴巴集团通过设立公益基金会、推动农村电商发展等方式积极履行社会责任，实现了商业价值与社会价值的共赢。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国内案例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苹果公司注重供应链责任，推动供应商实现环保和社会责任标准，提升了整个产业链的可持续发展水平。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国外案例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国内外典型案例分析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环境法律规范详解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5770591" y="1524691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88669" y="2024857"/>
            <a:ext cx="614662" cy="385690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 flipH="1" flipV="1">
            <a:off x="5770591" y="5381593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3444517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788669" y="1438299"/>
            <a:ext cx="614662" cy="473651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053418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02999" y="3260307"/>
            <a:ext cx="1386002" cy="13860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1377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介绍污染防治法律制度的基本概念、原则和目标。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77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污染防治法律制度概述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334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介绍土壤污染防治法的基本原则和制度，包括土壤污染风险管控、土壤污染修复、土壤污染防治责任等。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34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土壤污染防治法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0888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详细解读大气污染防治法的主要内容和实施要求，包括大气环境质量标准、污染物排放控制、重污染天气应对等。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888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大气污染防治法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0888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阐述水污染防治法的主要规定，包括水环境质量标准、水污染物排放控制、饮用水水源保护等。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888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水污染防治法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198112" y="3055420"/>
            <a:ext cx="1795777" cy="1795777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76200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72540" y="3629848"/>
            <a:ext cx="646919" cy="646919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污染防治法律制度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循环经济法律制度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介绍循环经济法律制度的基本原则和制度，包括废弃物回收、再利用和资源化等方面的法律规定和政策措施。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绿色低碳发展法律制度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探讨绿色低碳发展法律制度的主要内容和实施要求，包括清洁能源、绿色建筑、低碳交通等方面的法律规定和政策措施。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资源节约法律制度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阐述资源节约法律制度的核心内容，包括节能、节水、节地等方面的法律规定和政策措施。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资源节约与循环利用法律制度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https://d.book118.com/868113021015006032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2024-09-09T09:16:24.858</cp:lastPrinted>
  <dcterms:created xsi:type="dcterms:W3CDTF">2024-09-09T01:16:24Z</dcterms:created>
  <dcterms:modified xsi:type="dcterms:W3CDTF">2024-09-09T01:16:27Z</dcterms:modified>
</cp:coreProperties>
</file>