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0B144-4E78-42FF-9BE7-0477B158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9FD98-6849-459D-B4FC-446BEB02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1A703-60B1-4D01-9CA6-B1FBC422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CE122-4BAE-4929-AC45-B5AF8DD6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2C8D9-D43F-46A6-9C92-A009B2C4B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83598-D348-4BD8-B333-687411D21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28AD68-5328-4A7C-8A0D-9ECBF0D5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E9E32-909C-44DD-9843-C9D0390F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14EEB-FB9D-47C8-B818-7FD4A400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D84D3-245A-474F-AC53-00400ADA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F662D-1D49-4C11-9C32-4EAF7BB46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3025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煤矿机电安全运行讲解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煤矿机电安全运行标准与规范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煤矿机电设备安全运行技术措施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煤矿机电事故预防与处理策略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煤矿机电人员培训与考核评价体系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煤矿机电安全运行监管与改进建议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对矿井环境、设备状态等进行实时监测，及时发现并处理安全隐患。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排除矿井涌水，防止水灾事故发生。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为井下提供新鲜空气，排除有害气体，保障矿工生命安全。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包括供电、配电、变电等环节，确保煤矿生产过程中的电力需求。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包括皮带运输、轨道运输、提升运输等，负责煤炭和物料的运输工作。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煤矿机电系统组成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如采煤机、掘进机等，用于煤炭的开采和巷道的掘进。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采掘设备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如变压器、开关柜等，保障煤矿电力系统的正常运行。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如皮带输送机、刮板输送机等，负责煤炭和物料的运输。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如主扇风机、局扇风机等，为井下提供新鲜空气。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如水泵、水管等，负责排除矿井涌水。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煤矿机电设备种类与功能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54" r="167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煤矿机电系统重要性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现代化机电设备的应用，大大提高了煤矿的生产效率。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机电系统的正常运行是煤矿安全生产的重要保障。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机电设备的自动化、智能化发展，降低了矿工的劳动强度。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高效节能的机电设备有利于煤矿实现节能减排目标。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保障安全生产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降低劳动强度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促进节能减排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煤矿机电安全运行标准与规范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明确规定了企业安全生产的责任、义务和管理要求，是煤矿机电安全运行的基本法律保障。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针对煤矿生产特点制定的安全规程，涵盖了煤矿机电设备的选型、安装、使用、维护、检修等各个环节的安全要求。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如《特种设备安全法》、《矿山安全法》等，也对煤矿机电安全运行提出了具体要求。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如《煤矿机电设备完好标准》、《煤矿安全质量标准化标准》等，对煤矿机电设备的性能、质量、安全等方面做出了明确规定。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各煤矿企业根据自身实际情况制定的机电设备管理制度、操作规程、维护保养制度等，是确保机电设备安全运行的重要保障。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保养维护要求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设备维修与更换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预防性维护与检查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操作规程与保养维护要求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对机电设备的操作顺序、方法、注意事项等做出明确规定，确保操作人员能够正确、安全地操作设备。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对出现故障的设备及时进行维修或更换，确保设备能够正常运行，不影响煤矿生产安全。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定期对机电设备进行检查、保养、维修，确保设备处于良好状态，延长设备使用寿命，减少故障发生。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定期开展预防性维护与检查，及时发现并处理设备存在的隐患，防止故障扩大化。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煤矿机电设备安全运行技术措施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设备选型与配置优化方案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根据煤矿生产需求、环境条件及安全标准，选择性能稳定、可靠性高的机电设备。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针对不同设备类型和功能，进行合理配置，确保设备之间协同工作，提高整体运行效率。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技术经济分析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在设备选型和配置过程中，进行技术经济分析，确保所选设备既满足生产需求，又具有较好的经济效益。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制定详细的安装计划和施工方案，准备必要的工具和材料，确保安装过程顺利进行。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按照设备调试规程，对设备进行空载和负载调试，检查设备各项性能指标是否符合要求。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制定严格的设备验收标准，对设备的外观、性能、安全保护等方面进行全面检查，确保设备达到安全运行要求。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设备安装、调试与验收流程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https://d.book118.com/868113025117006034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2024-09-13T07:14:05.252</cp:lastPrinted>
  <dcterms:created xsi:type="dcterms:W3CDTF">2024-09-12T23:14:05Z</dcterms:created>
  <dcterms:modified xsi:type="dcterms:W3CDTF">2024-09-12T23:14:07Z</dcterms:modified>
</cp:coreProperties>
</file>