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69DADC-F1AF-4F3A-96FA-88D8D3AD81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C20A97-8141-4776-8C06-3A2C21D41C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553277-0951-4B79-B285-DF12AA485B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8E5D17-89D7-4756-AE9F-3F20D45233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9A989D-FEB6-4E15-826F-7F45E216E3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EB8DFB-628F-43FC-9B84-62F0C98A84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798479-3E83-4A21-9851-18A545DF3B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FB2821-E82C-405D-B1AF-3B2E4497EB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44250E-C715-49DF-90DA-FD50E8002D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A1C652-48FB-4618-B6A2-0CD6D6471B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E23C2D-257D-4D64-A2A7-3C519F609F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11306703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《卤代烃醇脂肪胺》ppt课件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卤代烃醇脂肪胺简介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卤代烃醇脂肪胺的应用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卤代烃醇脂肪胺的物理化学性质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卤代烃醇脂肪胺的合成与制备</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卤代烃醇脂肪胺的市场与发展趋势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安全与环保问题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卤代烃醇脂肪胺简介</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定义</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卤代烃醇脂肪胺是指烃基中含有一个或多个卤素原子，同时又含有羟基和氨基的有机化合物。</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物理性质</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多数卤代烃醇脂肪胺具有较低的熔点和沸点，易溶于有机溶剂和水。</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化学性质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具有羟基和氨基的卤代烃醇脂肪胺可以发生酯化、醚化、缩合等反应，具有较高的反应活性。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结构特点</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卤代烃醇脂肪胺的结构特点是含有卤素原子、羟基和氨基，这些基团在分子中相互影响，共同决定化合物的性质。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根据烃基的不同，卤代烃醇脂肪胺可以分为脂肪族、芳香族和杂环类等。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化学合成法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通过卤代烃与氨或胺反应，或通过醇与氨或胺的酯化反应，再经氨解或胺解制备卤代烃醇脂肪胺。</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生物合成法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某些微生物可以通过代谢过程产生卤代烃醇脂肪胺，通过发酵工程和酶工程等手段可以实现生物合成。</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工业生产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工业上主要采用化学合成法，通过选择合适的原料和反应条件，控制产品质量和纯度，以满足不同领域的需求。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制备方法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卤代烃醇脂肪胺的应用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生产农药和医药中间体</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卤代烃醇脂肪胺可以作为生产农药和医药中间体的原料，用于合成多种农药和药物。</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化学反应催化剂</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卤代烃醇脂肪胺可以作为化学反应的催化剂，用于加速化学反应的速率和提高产物的纯度。</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合成高分子材料</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卤代烃醇脂肪胺可以作为合成高分子材料的单体，用于生产聚合物、树脂等材料。</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在化学工业中的应用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合成抗生素</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卤代烃醇脂肪胺可以用于合成多种抗生素，如头孢类药物等。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合成激素类药物</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卤代烃醇脂肪胺可以用于合成激素类药物，如肾上腺素、胰岛素等。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合成镇痛药和麻醉药</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卤代烃醇脂肪胺可以用于合成镇痛药和麻醉药，如吗啡、可待因等。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在医药行业中的应用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00" b="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卤代烃醇脂肪胺可以用于合成表面活性剂，如洗涤剂、润湿剂等。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合成表面活性剂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卤代烃醇脂肪胺可以用于合成染料和颜料，如酸性染料、碱性染料等。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合成染料和颜料</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在其他领域的应用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卤代烃醇脂肪胺的物理化学性质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溶解性</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卤代烃醇脂肪胺的溶解性取决于其分子结构和溶剂的性质。在极性溶剂如水和醇中，卤代烃醇脂肪胺的溶解度通常较高。而在非极性溶剂如石油醚和烃类中，其溶解度则较低。</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溶解性</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溶解度参数是衡量物质溶解性能的参数，通常以数字表示。卤代烃醇脂肪胺的溶解度参数一般在7-9之间，表明它们在极性溶剂中有较好的溶解性能。</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溶解度参数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稳定性</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卤代烃醇脂肪胺的稳定性主要取决于其分子内部的化学键和分子间的相互作用。在常温常压下，大部分卤代烃醇脂肪胺是稳定的，不易发生化学反应。但在某些条件下，如高温、强酸强碱或与某些化学物质接触时，可能会发生分解或化学反应。</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稳定性影响因素</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卤代烃醇脂肪胺的稳定性受到多种因素的影响，如分子结构、温度、湿度、氧气等。其中，温度是影响其稳定性的重要因素。在高温条件下，卤代烃醇脂肪胺容易发生分解或氧化反应，导致其稳定性下降。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稳定性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https://d.book118.com/868113067030006026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2024-09-03T07:08:47.982</cp:lastPrinted>
  <dcterms:created xsi:type="dcterms:W3CDTF">2024-09-02T23:08:48Z</dcterms:created>
  <dcterms:modified xsi:type="dcterms:W3CDTF">2024-09-02T23:08:50Z</dcterms:modified>
</cp:coreProperties>
</file>