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16639-CB79-4D8D-B890-5893E49DF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0CA6F-6209-4BB8-A968-CDC4A480E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779D3-732E-4B53-9582-A14B77650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17EF7-02AD-4D4A-9542-1FB9C7B7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887A80-8FDB-4F12-B4AE-A2B9DC742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08784-2E7E-435D-9127-F7E492749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B1DB8-91E3-4F69-94E5-D487DAD97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B65E8-1310-4555-A9C3-10465AB1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0AD98-A972-424F-8DB3-BBCEE31E3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B1921-544F-4A6F-8B90-6B634FD0A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82532-412A-4CF5-AABC-BCB1B4A05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14001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创意销售实战案例分析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65" r="309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663" r="286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创意销售是一种通过独特、富有想象力的销售策略和技巧，以吸引并留住客户，从而实现销售目标的方法。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创新性、个性化、互动性、情感化。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通过独特的销售方式，使品牌在众多竞争者中脱颖而出。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250" r="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通过提供个性化、情感化的购物体验，增强客户对品牌的忠诚度。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通过创新的销售策略，吸引新客户并激发老客户的购买欲望。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创意销售的重要性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A00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客户体验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互动方式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创意销售与传统销售的区别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创意销售注重个性化、情感化的策略，而传统销售更注重价格和促销手段。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创意销售鼓励客户参与和互动，而传统销售更注重单向的信息传递。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创意销售强调提供独特、有趣的购物体验，而传统销售更注重交易的便捷性。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创意销售重视数据分析和用户行为研究，以制定更精准的销售策略，而传统销售对此关注较少。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通过头脑风暴、逆向思维等方法，激发团队成员的创新思维，产生新的想法和解决方案。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将创新思维转化为实际行动，勇于尝试新的方法和技术，推动销售工作的创新和改进。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关注行业动态和市场变化，不断学习新知识、新技能，提高个人和团队的创新能力。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持续学习与适应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创新思维与创新能力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3" b="7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741" b="147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深入了解客户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通过市场调研、客户访谈等方式，深入了解客户的需求、偏好和消费行为。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精准定位目标客户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根据客户特征和市场细分，精准定位目标客户群体，制定相应的销售策略和方案。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挖掘潜在需求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通过与客户交流和分析市场趋势，挖掘客户的潜在需求，提供个性化的产品或服务解决方案。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了解自身产品的独特性和优势，与竞争对手的产品进行差异化比较，强调产品特点和价值。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54" r="1755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突出产品特点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根据客户需求和偏好，提供个性化的产品或服务定制方案，满足客户的特殊需求。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通过提供增值服务、售后服务等方式，增加产品或服务的附加值，提高客户满意度和忠诚度。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增加附加值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产品或服务差异化策略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积极倾听客户意见和需求，理解客户的立场和关注点，为后续的销售谈判打下基础。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具备清晰、准确、有感染力的表达能力，能够与客户建立良好的沟通关系。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谈判策略与技巧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掌握有效的谈判策略和技巧，如利益交换、让步策略等，以达成双赢的销售协议。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88" r="258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042" r="11042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有效沟通与谈判技巧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创意销售策略制定与执行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明确需要了解的市场信息，选择合适的调研工具和方法，如问卷调查、访谈、观察等。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确定市场调研目标和方法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收集市场数据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通过公开资料、专业数据库、社交媒体等途径收集相关数据。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识别主要竞争对手，了解其产品、服务、营销策略等，评估其优势和劣势。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基于历史数据和当前市场动态，预测未来市场发展趋势和潜在机会。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市场调研与竞争分析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343" r="2434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根据产品或服务的特点和市场需求，明确目标客户群体的特征和范围。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确定目标客户群体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通过市场调研、用户反馈等途径了解客户对产品或服务的需求和期望。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客户需求洞察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根据客户特征、需求和行为等因素对客户群体进行细分，以便针对不同客户群体制定个性化销售策略。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为每个细分客户群体制作详细的客户画像，包括基本信息、需求、偏好、购买行为等。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客户画像制作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目标客户群体划分及需求洞察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个性化方案设计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针对不同客户群体和市场需求，设计个性化的产品或服务方案，包括功能、性能、外观、价格等方面。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产品或服务组合策略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根据市场需求和客户群体特点，制定产品或服务组合策略，提供多样化的选择以满足不同客户的需求。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对设计好的方案进行评估和测试，根据反馈结果进行优化和改进，确保方案满足客户需求和市场要求。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产品或服务定位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根据目标客户群体的需求和市场调研结果，明确产品或服务的市场定位和差异化特点。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个性化产品或服务方案设计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https://d.book118.com/868114001011006033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2024-09-10T20:16:50.273</cp:lastPrinted>
  <dcterms:created xsi:type="dcterms:W3CDTF">2024-09-10T12:16:50Z</dcterms:created>
  <dcterms:modified xsi:type="dcterms:W3CDTF">2024-09-10T12:16:52Z</dcterms:modified>
</cp:coreProperties>
</file>