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24A2A-44C0-4F6D-80C2-99811EA3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AE755-F917-474D-9CEC-6397290DC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ECC84-369D-44DB-B21D-5DAE54B9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2C497-C5E3-4A56-AD41-8D1A3A5A7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2BCA1-80FB-461A-BADC-98D21A2B5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3D8D6-389A-4F06-BD71-C9942DA42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9CF1F-2C33-4E5F-A042-F2166829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BD445-1D5F-47AD-B519-368BA547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A94A5-8242-4987-B921-823E84FE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469EF-EEDA-4108-81AC-CBDE7B388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0962-DB41-4996-B719-D244D0D0A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407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专业美容护理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美发与美甲护理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美容护理产品推荐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美容护理是指通过各种方法对皮肤进行科学护理，以达到改善皮肤状况、保持皮肤健康和美丽的目的。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随着生活水平的提高，人们对美的追求也越来越强烈。美容护理可以帮助人们改善皮肤问题，提升个人形象和自信心，同时也有益于皮肤的健康和延缓衰老。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根据皮肤的特点，可以将皮肤分为油性、干性、混合性和敏感性等类型。不同类型皮肤具有不同的特点和问题，需要采用不同的护理方法。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选用控油、清洁的护肤品，定期进行深层清洁和去角质的护理，保持皮肤的水油平衡。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选用滋润、保湿的护肤品，定期进行补水、滋养和修复的护理，避免过度清洁和使用刺激性的化妆品。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针对T区和U区的不同特点，选用适合的护肤品，进行分区护理，保持整体的平衡和协调。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选用温和、无刺激的护肤品，避免使用含有酒精、香料等刺激性成分的化妆品，同时注意保湿和防晒。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油性皮肤护理方法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混合性皮肤护理方法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敏感性皮肤护理方法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干性皮肤护理方法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皮肤类型与护理方法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824" r="188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包括清洁面膜、保湿面膜、美白面膜等，根据不同的皮肤需求选择合适的面膜进行护理。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面膜护理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通过去除皮肤表面的老化角质层，促进皮肤的更新和修复。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通过洁面、蒸脸、按摩等方式，彻底清洁皮肤深层的污垢和油脂，保持皮肤的清爽和健康。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深层清洁护理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通过使用富含营养和修复成分的护肤品，为皮肤提供充足的营养和修复，改善皮肤的弹性和光泽度。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滋养修复护理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常见的美容护理项目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7556" b="7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清洁是皮肤护理的基础，卸妆彻底才能保持肌肤健康。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够去除皮肤表面的污垢、油脂和彩妆残留，让肌肤呼吸畅通。卸妆则是彻底清除化妆品，避免残留物堵塞毛孔，引发痘痘和黑头等问题。选择温和且适合自己肤质的洁面产品和卸妆油或卸妆水，是保持肌肤清洁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清洁与卸妆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625" b="1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保湿补水是维持皮肤水油平衡的重要步骤，有助于防止皮肤干燥和细纹的产生。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皮肤的水分含量对于维持皮肤的弹性和光泽至关重要。使用保湿面霜、补水面膜等产品，可以帮助锁住水分，增加皮肤的水分含量。同时，多喝水和摄取富含水分的食物也是保持皮肤水润的重要方法。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保湿与补水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防晒是预防皮肤老化和晒伤的关键，美白则能够改善肤色不均和色斑问题。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是导致皮肤老化和晒伤的主要因素，因此日常防晒非常重要。选择SPF值高的防晒霜，并定期补涂，以有效防止紫外线对皮肤的伤害。美白产品如美白精华、美白面膜等，能够抑制黑色素的形成，改善肤色不均和色斑问题。但使用美白产品时要注意适度，避免过度刺激皮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防晒与美白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去角质有助于去除死皮细胞，促进新陈代谢，面膜则能提供深层滋养和保湿。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皮细胞堆积会导致肤色暗沉和粗糙，因此定期去角质非常重要。选择温和的去角质产品，避免过度刺激皮肤。面膜则能深层滋养和保湿皮肤，根据不同的需求选择适合自己的面膜，如保湿面膜、清洁面膜等。敷面膜时要注意时间，避免过度敷用导致皮肤负担加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去角质与面膜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专业美容护理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深层清洁护理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深层清洁是美容护理的基础步骤，能够清除皮肤表面的污垢、油脂和死皮细胞，使皮肤更加光滑细腻。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深层清洁护理通常包括洁面、去角质和面膜等步骤。洁面是清洁皮肤表面的污垢和油脂，去角质可以去除死皮细胞，面膜则可以深层清洁毛孔，使皮肤更加清爽。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https://d.book118.com/868114073073006026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2024-09-03T22:02:07.515</cp:lastPrinted>
  <dcterms:created xsi:type="dcterms:W3CDTF">2024-09-03T14:02:07Z</dcterms:created>
  <dcterms:modified xsi:type="dcterms:W3CDTF">2024-09-03T14:02:09Z</dcterms:modified>
</cp:coreProperties>
</file>