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F014B6-B8AE-42E1-9F61-8AB99F94A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C5648-A604-41A2-B6FD-6D4FD4647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6928DF-200C-41B8-8660-420A9D78AB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7887FB-50E1-47A7-8A33-2A55DA454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44E529-8E23-4D24-B303-3A264C0B1A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ABB4DB-D71E-4CD7-9690-CB69131091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59BC30-883F-431C-ABEF-EFAEAEB8EF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17055-3A74-4841-8640-D95E4C079C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5F517F-4D0E-4ADE-AF56-E21ECE7BF4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29E47-39CC-4F06-AD95-805F80D3F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B85A8-DB38-4401-8EBC-33805A55F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1413303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公共政策问</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2024-01-19</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公共政策概述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公共政策问题的识别与分析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公共政策制定过程与参与者</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公共政策执行与评估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公共政策调整与优化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公共政策与社会发展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公共政策概述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公共性</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公共政策针对的是社会公共问题，服务于公共利益。</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公共政策是政府或公共机构为解决社会问题、实现特定目标而制定的一系列计划、方案和行动准则。</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政治性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公共政策的制定和实施涉及政治权力和政治过程。</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多样性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公共政策涉及多个领域和方面，具有多样性和复杂性。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权威性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公共政策具有法律效力和强制力，对公众行为具有约束力。</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353" b="1535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通过再分配、税收等手段，减少社会不平等现象。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通过产业政策、财政政策等手段，推动经济增长和就业。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公共政策的目标与功能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促进经济发展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实现社会公正与公平</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83" r="10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通过环保政策、资源利用政策等手段，促进可持续发展。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保护环境和自然资源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通过社会保障政策、医疗卫生政策等手段，提高居民生活质量。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提高社会福利水平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公共政策的目标与功能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导向功能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引导公众行为和社会发展方向。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调控功能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调节社会利益关系，维护社会稳定。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公共政策的目标与功能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438" r="25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分配功能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对社会资源进行再分配，实现社会公正和公平。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保障功能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保障公民基本权利和社会福利。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公共政策的目标与功能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如经济政策、社会政策、环境政策等。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按政策领域划分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如国家政策、地方政策等。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按政策层次划分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公共政策的分类与内容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公共政策的分类与内容</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明确政策所要达到的目的和效果。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制定政策所遵循的基本准则和价值观。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公共政策的分类与内容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公共政策的分类与内容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政策措施</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为实现政策目标而采取的具体行动和计划。</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政策评估与调整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对政策实施效果进行评估，并根据评估结果进行必要的调整和完善。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公共政策问题的识别与分析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8" b="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包括教育、医疗、就业、贫困等社会问题，这些问题反映了社会的不平等和矛盾，需要政府通过公共政策进行干预和解决。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社会问题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涉及经济增长、通货膨胀、国际贸易等经济问题，政府的公共政策需要针对这些问题制定相应的措施来促进经济的稳定和发展。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经济问题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与政府的决策、权力分配、国际关系等政治问题相关，公共政策需要解决这些问题以维护政治稳定和民主制度。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政治问题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公共政策问题的来源与类型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75" r="15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通过问卷调查、访谈、观察等方式收集社会各方面的信息和意见，以识别公共政策问题。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社会调查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邀请相关领域的专家学者进行座谈、研讨，利用他们的专业知识和经验来识别公共政策问题。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专家咨询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通过对新闻报道、社交媒体等媒体内容的分析，了解公众关注的热点问题和舆论趋势，从而识别公共政策问题。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媒体分析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公共政策问题的识别方法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公共政策问题的分析框架</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问题界定</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明确公共政策问题的范围、性质和严重程度，为后续的政策制定提供基础。</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原因分析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深入剖析公共政策问题产生的原因，包括社会、经济、政治等多方面的因素。</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影响评估</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预测和分析公共政策问题可能对社会、经济、政治等方面产生的影响，为政策制定提供参考。</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政策建议</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根据对公共政策问题的分析和评估，提出相应的政策建议，包括政策目标、政策措施和政策效果预测等。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公共政策制定过程与参与者</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https://d.book118.com/868114133036006032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2024-09-09T15:05:58.029</cp:lastPrinted>
  <dcterms:created xsi:type="dcterms:W3CDTF">2024-09-09T07:05:58Z</dcterms:created>
  <dcterms:modified xsi:type="dcterms:W3CDTF">2024-09-09T07:06:00Z</dcterms:modified>
</cp:coreProperties>
</file>