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3DA5CF-534D-4FFC-8729-CDACA50EB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6BBA8-10C3-4ADF-AE5C-E6F64A1D2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298792-1B2A-4BCE-8904-B047491E1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9563DB7-EF65-4EE2-9B68-B139504E9B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9FEE60-CDE7-4611-A596-DB0E00A167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906FE2-6BCC-47F9-8F77-E1868D430E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FBE8DE-3EEB-4452-92B9-10F7C0BCEB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87B7B9-6DF3-4F1B-A9AC-7031927600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671A47-F272-423D-BDAF-C2B590EE8A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3473A0-74DA-4EDA-9B7D-D7EBEBC31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813702-DC10-427C-90A5-3DFFD1073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150260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新闻媒体行业中的视频制作与剧本编写</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视频制作在新闻媒体行业中的重要性</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剧本编写在视频制作中的作用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视频制作流程与技巧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剧本编写原则与方法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案例分析：成功视频制作与剧本编写实践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面临的挑战与未来发展趋势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视频制作在新闻媒体行业中的重要性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220" b="22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提升新闻报道的吸引力和影响力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视觉冲击力</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视频制作能够通过图像、声音和动态效果，为观众带来强烈的视觉冲击力，使新闻报道更加生动、形象。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情感共鸣</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通过视频制作，新闻媒体能够更好地传递新闻事件中的情感因素，引发观众的共鸣，增强新闻的感染力。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信息传递效率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视频制作能够以更直观、更快速的方式传递信息，提高新闻报道的传递效率，让观众在短时间内了解新闻事件的来龙去脉。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移动设备普及</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随着移动设备的普及，观众越来越习惯于通过手机、平板等移动设备观看新闻。视频制作能够适应不同屏幕尺寸和设备类型，满足观众的观看需求。</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短视频流行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短视频在社交媒体上的流行，使得观众对于新闻的需求也呈现出碎片化的特点。视频制作能够将新闻报道浓缩为短视频，适应观众的碎片化阅读习惯。</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互动性增强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视频制作能够为新闻报道增加互动性元素，如弹幕、评论等，让观众能够更直接地参与到新闻讨论中，提高观众的参与度和黏性。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适应数字化时代观众需求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通过视频制作技术，新闻媒体能够实现直播报道，将新闻事件现场实时传递给观众，提高新闻的时效性和真实性。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直播报道</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结合虚拟现实（VR）和增强现实（AR）技术，视频制作能够为观众带来沉浸式的新闻体验，让观众仿佛置身于新闻事件现场。</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虚拟现实和增强现实应用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视频制作能够将新闻报道以更易于分享和传播的形式呈现在社交媒体上，扩大新闻的传播范围和影响力。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社交媒体传播</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创新新闻传播方式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剧本编写在视频制作中的作用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通过剧本塑造各具特色的角色，使得观众能够产生共鸣，并对角色命运产生关注。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角色设定</a:t>
            </a:r>
          </a:p>
        </p:txBody>
      </p:sp>
      <p:pic>
        <p:nvPicPr>
          <p:cNvPr id="5" name="Picture 5"/>
          <p:cNvPicPr>
            <a:picLocks noChangeAspect="1"/>
          </p:cNvPicPr>
          <p:nvPr/>
        </p:nvPicPr>
        <p:blipFill>
          <a:blip r:embed="rId2"/>
          <a:srcRect l="20000" r="200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剧本中的情节安排需紧凑有力，能吸引观众注意力，并通过冲突、转折等元素增强故事张力。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情节构建</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剧本对场景的细致描绘有助于为视频制作提供清晰的视觉呈现指导，使最终成品更具观赏性。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场景描绘</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塑造鲜明角色和情节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主题深化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剧本深入挖掘视频主题，通过故事情节和角色表现传递深刻的思想内涵，引发观众思考。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观众关注点引导</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剧本通过设置悬念、提出问题等方式，引导观众关注视频中的关键信息点。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情感共鸣触发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通过刻画人物内心世界、呈现真实情感等方式，剧本触发观众的情感共鸣，增强视频的感染力。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引导观众关注点和情感共鸣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语言规范</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剧本使用准确、规范的语言表达，避免歧义和误解，确保信息传递的准确性。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文化敏感性考虑</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在涉及不同文化背景的内容时，剧本需充分考虑文化敏感性，避免因文化差异而产生误解或冲突。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事实核对</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剧本编写过程中需严格核实相关信息，确保视频内容真实可靠，避免出现误导观众的情况。</a:t>
            </a:r>
          </a:p>
        </p:txBody>
      </p:sp>
      <p:pic>
        <p:nvPicPr>
          <p:cNvPr id="10" name="Picture 10"/>
          <p:cNvPicPr>
            <a:picLocks noChangeAspect="1"/>
          </p:cNvPicPr>
          <p:nvPr/>
        </p:nvPicPr>
        <p:blipFill>
          <a:blip r:embed="rId2"/>
          <a:srcRect t="16625" b="166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确保信息准确传递</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视频制作流程与技巧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制定拍摄计划和预算</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根据视频主题和目标受众，制定详细的拍摄计划和预算，包括场地、设备、人员等方面的安排。</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撰写剧本和故事板</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根据视频主题和目标受众，撰写引人入胜的剧本和故事板，为后续的拍摄和剪辑提供指导。</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确定视频主题和目标受众</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明确视频要传达的信息和受众群体，以便制定相应的策略和方案。</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6070" r="16070"/>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前期策划与准备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417" r="8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根据视频需求和预算，选择合适的拍摄设备和技巧，如摄像机、灯光、音频设备等，以获得高质量的素材。</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运用合适的拍摄设备和技巧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运用专业的画面构图和色彩搭配技巧，打造出具有视觉冲击力和吸引力的视频画面。</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注重画面构图和色彩搭配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运用专业的剪辑软件和技术，对拍摄素材进行精准剪辑和转场处理，使视频流畅自然、节奏紧凑。</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精准剪辑和转场处理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拍摄与剪辑技巧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https://d.book118.com/868115026006006036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2024-09-15T03:27:04.797</cp:lastPrinted>
  <dcterms:created xsi:type="dcterms:W3CDTF">2024-09-14T19:27:04Z</dcterms:created>
  <dcterms:modified xsi:type="dcterms:W3CDTF">2024-09-14T19:27:06Z</dcterms:modified>
</cp:coreProperties>
</file>