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BD158-AFF9-49B1-B445-E0A816CD4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E6430-407C-4E3F-8343-2A93D19FF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EB47D-3593-4D6B-B826-A4DF27AD9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2F1B1-36A4-4B31-8387-660AD1935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A9B5AB-E695-408D-841F-973609030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411ADF-D1BD-40B7-9951-B485866DD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5B267A-83AA-4F49-9DC4-0D529817E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5D227-45EB-43FF-AA21-92F9B9CFE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2C628-2200-44F4-9ED8-591544587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9B39A-F5A1-4048-9EBF-1679A8AE3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BCA43-4D3C-4395-81DB-DFAC36016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15143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大学生开学安全教育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宿舍安全与防火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交通安全与出行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饮食安全与卫生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人身安全与防范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网络安全与信息保密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375" b="26375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校园安全直接关系到学生的生命安全和身心健康，是教育事业持续发展的重要保障。加强校园安全教育，提高学生安全意识和防范能力，对于维护校园稳定、保障学生权益具有重要意义。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当前，校园安全问题日益突出，涉及学生人身安全、财产安全、网络安全等多个方面。校园内外环境复杂，安全隐患无处不在，需要引起高度重视。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校园安全现状及重要性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国家制定了《中华人民共和国教育法》、《中华人民共和国高等教育法》等相关法律法规，对校园安全作出了明确规定，为校园安全工作提供了法律保障。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学校依据国家法律法规和实际情况，制定了校园安全管理制度、学生安全行为规范等一系列规章制度，旨在规范学生行为，维护校园秩序。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学校安全制度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校园安全法规与制度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83" r="1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学生作为校园安全的主体，应该自觉遵守国家法律法规和学校规章制度，增强安全意识，提高防范能力，积极维护自身和他人安全。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学生安全责任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学生在享有安全教育、安全保障等权利的同时，也承担着维护校园安全、参与安全管理、及时报告安全隐患等义务。学生应该积极参与校园安全工作，共同营造安全、和谐的校园环境。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学生安全义务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学生安全责任与义务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宿舍安全与防火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禁止私拉乱接电线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学生宿舍内严禁私自乱拉乱接电线，避免使用大功率电器，以防止电线短路引发火灾。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禁止存放易燃易爆物品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学生宿舍内不得存放易燃易爆物品，如酒精、汽油等，以确保宿舍安全。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禁止吸烟和乱扔烟蒂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学生宿舍内禁止吸烟，尤其不得卧床吸烟，乱扔烟蒂容易引发火灾。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遵守宿舍管理规定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学生应遵守学校宿舍管理规定，不得留宿外来人员，不得晚归或夜不归宿。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宿舍安全规定及注意事项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55" r="72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学生宿舍火灾大多由电线短路、使用违规电器、乱扔烟蒂等引起。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学校应加强宿舍用电管理，定期检查电线电路；教育学生不使用违规电器，不私拉乱接电线；加强消防宣传教育，提高学生消防安全意识。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火灾原因与预防措施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观察火势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观察火势大小和蔓延方向，选择合适的逃生路线。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火灾发生时，要保持冷静，不要惊慌失措，以免采取错误的逃生方式。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湿毛巾捂口鼻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逃生时用湿毛巾捂住口鼻，防止吸入有毒烟气导致窒息。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关好门窗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如果火势较小且尚未蔓延至宿舍内，可以关好门窗防止烟气进入，用湿毛巾堵住门缝并泼水降温等待救援。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匍匐前进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由于烟气比空气轻，逃生时应匍匐前进，减少烟气吸入。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火灾应急逃生与自救方法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交通安全与出行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678" b="2067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711" b="1871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人车混行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校园内道路狭窄，人车混行现象严重，易发生交通事故。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非法车辆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部分学生使用无牌无证或改装车辆，存在安全隐患。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驾驶员素质参差不齐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校园内驾驶员技能水平和安全意识差异大，增加了交通风险。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校园交通现状及危险因素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6427" b="1642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校园交通管理规定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学校制定了校园交通管理规定，明确车辆和行人应遵循的交通规则和处罚措施。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国家道路交通安全法规对校园交通同样适用，学生应遵守相关法规，确保安全出行。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交通安全法规与制度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https://d.book118.com/868115143034006032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2024-09-09T14:35:13.159</cp:lastPrinted>
  <dcterms:created xsi:type="dcterms:W3CDTF">2024-09-09T06:35:13Z</dcterms:created>
  <dcterms:modified xsi:type="dcterms:W3CDTF">2024-09-09T06:35:15Z</dcterms:modified>
</cp:coreProperties>
</file>