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D5E115-901F-4855-A3AF-1878F2EFF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51A4C6-F33F-4255-9479-25DC6CF12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2C058A-CECE-4B9A-975E-2C0A5A1C93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547A3D-C4C4-4AE2-846F-E820E155B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3C5A9A-68A3-49B6-9B3C-5D9B21C85F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DF6F5A-15F8-490D-B48E-99C9F31DC1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E0F00D-9949-49FE-8314-926CDF4EEB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D3D77B-8716-485E-8C7C-6CDE4E5F89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FBFE46-010F-4BB1-9FD1-BBE5B85666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D22697-5AD2-47FA-828C-55A5455AF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F4A48E-16C6-4F5A-A10B-B47C1CAD1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115143100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中国土地管理制度解析\n## 1.中国土地管理制度的背景及重要性\n### 1.1中国土地管理制度的起源与发展\n### 1.2中国土地管理制度在国家经济中的地位\n### 1.3中国土地管理制度对社会稳定的影响\n## 2.中国土地管理制度的法律法规\n### 2.1土地管理法律法规的发展历程\n### 2.2现行土地管理法律法规的主要内容\n### 2.3土地法律法规的执行与监督\n## 3.中国土地管理制度的实施与执行\n### 3.1土地管理制度的实施主体与职责\n### 3.2土地管理制度的实施程序与方法\n### 3.3土地管理制度的实施效果评估\n## 4.中国土地管理制度的改革与创新\n### 4.1土地管理制度改革的必要性\n### 4.2土地管理制度改革的方向与目标\n### 4.3土地管理制度改革的具体措施与实践\n## 5.中国土地管理制度的未来展望\n### 5.1土地管理制度的发展趋势\n### 5.2土地管理制度面临的挑战与机遇\n### 5.3土地管理制度的完善与优化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中国土地管理制度解析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1614571" y="6098501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9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中国土地管理制度的背景及重要性</a:t>
            </a:r>
            <a:endParaRPr/>
          </a:p>
        </p:txBody>
      </p:sp>
      <p:sp>
        <p:nvSpPr>
          <p:cNvPr id="140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2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土地管理制度的起源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夏朝时期：土地制度开始形成，国家对土地实行等级制度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商朝时期：土地制度进一步发展，实行土地王有制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西周时期：土地制度逐步完善，实行井田制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土地管理制度的演变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秦汉时期：土地私有制确立，实行郡县制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魏晋南北朝时期：土地制度动荡，实行屯田制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隋唐时期：土地制度进一步发展，实行均田制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宋元明清时期：土地制度不断完善，实行土地买卖制度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土地管理制度的重要性   -维护国家粮食安全：土地是农业生产的基础，土地管理制度对农业生产具有重要影响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促进经济发展：土地是经济发展的基石，土地管理制度对经济发展具有重要支撑作用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保障社会稳定：土地是农民生活的基础，土地管理制度对农民生活和社会稳定具有重要保障作用</a:t>
            </a:r>
            <a:endParaRPr/>
          </a:p>
        </p:txBody>
      </p:sp>
      <p:sp>
        <p:nvSpPr>
          <p:cNvPr id="1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中国土地管理制度的起源与发展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土地资源在国家经济中的重要作用</a:t>
                </a:r>
                <a:endParaRPr/>
              </a:p>
            </p:txBody>
          </p:sp>
          <p:sp>
            <p:nvSpPr>
              <p:cNvPr id="18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土地是农业生产的基础，对农业生产和粮食安全具有重要影响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土地是基础设施建设的前提，对城市发展和经济增长具有重要支撑作用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土地是财产权益的核心，对资产市场和财富分配具有重要影响</a:t>
                </a:r>
                <a:endParaRPr/>
              </a:p>
            </p:txBody>
          </p:sp>
          <p:sp>
            <p:nvSpPr>
              <p:cNvPr id="19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土地管理制度对国家经济发展的促进作用</a:t>
                </a:r>
                <a:endParaRPr/>
              </a:p>
            </p:txBody>
          </p:sp>
          <p:sp>
            <p:nvSpPr>
              <p:cNvPr id="19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通过土地管理，合理分配土地资源，提高土地利用效率，促进经济发展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通过土地调控，平衡房地产市场，稳定经济发展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通过土地政策，保障经济发展用地需求，推动经济结构调整和转型升级</a:t>
                </a:r>
                <a:endParaRPr/>
              </a:p>
            </p:txBody>
          </p:sp>
          <p:sp>
            <p:nvSpPr>
              <p:cNvPr id="19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中国土地管理制度在国家经济中的地位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土地管理制度对农民权益的保障作用</a:t>
                </a:r>
                <a:endParaRPr/>
              </a:p>
            </p:txBody>
          </p:sp>
          <p:sp>
            <p:nvSpPr>
              <p:cNvPr id="20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通过土地承包经营制度，保障农民的土地承包经营权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通过土地征收补偿制度，保障农民的土地权益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通过土地流转制度，保障农民的土地收益权</a:t>
                </a:r>
                <a:endParaRPr/>
              </a:p>
            </p:txBody>
          </p:sp>
          <p:sp>
            <p:nvSpPr>
              <p:cNvPr id="20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土地管理制度对社会稳定的维护作用</a:t>
                </a:r>
                <a:endParaRPr/>
              </a:p>
            </p:txBody>
          </p:sp>
          <p:sp>
            <p:nvSpPr>
              <p:cNvPr id="21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通过土地执法监管，遏制土地违法行为，维护土地市场秩序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通过土地纠纷调解，化解土地矛盾，维护社会稳定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通过土地制度改革，保障农民土地权益，维护社会和谐稳定</a:t>
                </a:r>
                <a:endParaRPr/>
              </a:p>
            </p:txBody>
          </p:sp>
          <p:sp>
            <p:nvSpPr>
              <p:cNvPr id="21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中国土地管理制度对社会稳定的影响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1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中国土地管理制度的法律法规</a:t>
            </a:r>
            <a:endParaRPr/>
          </a:p>
        </p:txBody>
      </p:sp>
      <p:sp>
        <p:nvSpPr>
          <p:cNvPr id="222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4" name="组合 22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25" name="组合 224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2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土地管理法律法规的初创阶段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1949年：《土地改革法》颁布，实行土地改革，废除封建土地制度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1950年：《土地改革法》修订，进一步推进土地改革</a:t>
                </a:r>
                <a:endParaRPr/>
              </a:p>
            </p:txBody>
          </p:sp>
          <p:pic>
            <p:nvPicPr>
              <p:cNvPr id="2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0" name="组合 229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3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土地管理法律法规的完善阶段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1986年：《土地管理法》颁布，确立土地管理的基本制度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1998年：《土地管理法》修订，进一步完善土地管理制度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2004年：《土地管理法》再次修订，强化土地管理制度的实施</a:t>
                </a:r>
                <a:endParaRPr/>
              </a:p>
            </p:txBody>
          </p:sp>
          <p:pic>
            <p:nvPicPr>
              <p:cNvPr id="23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5" name="组合 234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土地管理法律法规的创新发展阶段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2019年：《土地管理法》修订，推进土地管理制度改革，保障土地权益</a:t>
                </a:r>
                <a:endParaRPr/>
              </a:p>
            </p:txBody>
          </p:sp>
          <p:pic>
            <p:nvPicPr>
              <p:cNvPr id="23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土地管理法律法规的发展历程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土地管理法律法规的基本原则</a:t>
                </a:r>
                <a:endParaRPr/>
              </a:p>
            </p:txBody>
          </p:sp>
          <p:sp>
            <p:nvSpPr>
              <p:cNvPr id="2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土地公有制原则：土地所有权属于国家，国家依法对土地实行管理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土地合理利用原则：合理开发利用土地资源，保护生态环境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土地权益保障原则：保障土地权利人的合法权益，维护社会和谐稳定</a:t>
                </a:r>
                <a:endParaRPr/>
              </a:p>
            </p:txBody>
          </p:sp>
          <p:sp>
            <p:nvSpPr>
              <p:cNvPr id="2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土地管理法律法规的主要制度</a:t>
                </a:r>
                <a:endParaRPr/>
              </a:p>
            </p:txBody>
          </p:sp>
          <p:sp>
            <p:nvSpPr>
              <p:cNvPr id="2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土地承包经营制度：保障农民的土地承包经营权，促进农业现代化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土地征收补偿制度：保障农民的土地权益，维护社会稳定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土地流转制度：保障农民的土地收益权，推动农村经济发展</a:t>
                </a:r>
                <a:endParaRPr/>
              </a:p>
            </p:txBody>
          </p:sp>
          <p:sp>
            <p:nvSpPr>
              <p:cNvPr id="2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现行土地管理法律法规的主要内容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土地法律法规的执行</a:t>
                </a:r>
                <a:endParaRPr/>
              </a:p>
            </p:txBody>
          </p:sp>
          <p:sp>
            <p:nvSpPr>
              <p:cNvPr id="26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政府部门：负责土地法律法规的组织实施，加强土地管理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企事业单位：遵守土地法律法规，合理利用土地资源，保护生态环境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个人：遵守土地法律法规，合法使用土地，维护土地权益</a:t>
                </a:r>
                <a:endParaRPr/>
              </a:p>
            </p:txBody>
          </p:sp>
          <p:sp>
            <p:nvSpPr>
              <p:cNvPr id="26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土地法律法规的监督</a:t>
                </a:r>
                <a:endParaRPr/>
              </a:p>
            </p:txBody>
          </p:sp>
          <p:sp>
            <p:nvSpPr>
              <p:cNvPr id="27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政府部门：加强土地法律法规的监督执法，遏制土地违法行为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社会舆论：关注土地法律法规的实施情况，发挥舆论监督作用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人民群众：积极参与土地法律法规的监督，维护自身土地权益</a:t>
                </a:r>
                <a:endParaRPr/>
              </a:p>
            </p:txBody>
          </p:sp>
          <p:sp>
            <p:nvSpPr>
              <p:cNvPr id="27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土地法律法规的执行与监督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中国土地管理制度的实施与执行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土地管理制度的实施主体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政府部门：主要包括国土资源部、各级国土资源管理部门等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企事业单位：主要包括土地使用者、土地开发者等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个人：主要包括土地权利人、土地使用者等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土地管理制度的职责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政府部门：负责土地管理制度的组织实施，加强土地管理，保障土地权益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企事业单位：遵守土地管理制度，合理利用土地资源，保护生态环境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个人：遵守土地管理制度，合法使用土地，维护土地权益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土地管理制度的实施主体与职责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https://d.book118.com/868115143100006043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中国土地管理制度解析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2024-09-23T05:59:05.321</cp:lastPrinted>
  <dcterms:created xsi:type="dcterms:W3CDTF">2024-09-22T21:59:05Z</dcterms:created>
  <dcterms:modified xsi:type="dcterms:W3CDTF">2024-09-22T21:59:07Z</dcterms:modified>
</cp:coreProperties>
</file>