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2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25476-1E72-4DBF-8A5B-07537E31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1EE82-5194-414B-A3EF-E9BABA9F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176D5-7946-4004-A51C-93FD6C00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47572-3570-4EB9-AB34-C84FD9E7A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F6F6A-C459-4966-B074-47DE75A0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9DC262-8501-473E-B33C-ABD95BACE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2657B-F10B-4990-AF22-7E4E2C0B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17C39-4763-4DA5-8EAE-964A09FC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6302B-9E77-41E1-B23F-ECB797FF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FC754-4B70-4F0A-B95B-C1B6DAE6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94B33-A9F2-419F-8911-29A1818F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11" r:id="rId2"/>
    <p:sldLayoutId id="2147491212" r:id="rId3"/>
    <p:sldLayoutId id="2147491213" r:id="rId4"/>
    <p:sldLayoutId id="2147491214" r:id="rId5"/>
    <p:sldLayoutId id="2147491215" r:id="rId6"/>
    <p:sldLayoutId id="2147491216" r:id="rId7"/>
    <p:sldLayoutId id="2147491217" r:id="rId8"/>
    <p:sldLayoutId id="2147491218" r:id="rId9"/>
    <p:sldLayoutId id="2147491219" r:id="rId10"/>
    <p:sldLayoutId id="21474912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600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二年级语文下册课件4邓小平爷爷植树8部编版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课文中的德育元素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教学建议与教学方法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课文内容解析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课文主题与思想内涵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https://d.book118.com/868116001052006025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二年级语文下册课件4邓小平爷爷植树8部编版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2024-09-02T00:34:03.017</cp:lastPrinted>
  <dcterms:created xsi:type="dcterms:W3CDTF">2024-09-01T16:34:03Z</dcterms:created>
  <dcterms:modified xsi:type="dcterms:W3CDTF">2024-09-01T16:34:05Z</dcterms:modified>
</cp:coreProperties>
</file>