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D89FB94-4C2E-4BCC-8E4A-18720DEBE06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D4E5B-86EB-4923-9FFD-1A6893254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D8920-0496-498E-BFB1-13D8CB561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6FE07-2F79-42BE-B726-4C4AB5598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1B9DF-542A-43D3-8CFA-CDBF832E4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81EEFB-B75A-4CD5-9617-EADB2E756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9924BB-4DFA-452A-B117-07059B93E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761B8B-D80A-4AE2-999C-B6D83DFEC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ABC9E-1945-4328-ABF6-4B00DD374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07477-74F2-42D4-BBB9-28B8E19FA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D1DE9-1DA7-4405-9F5C-14B4597A5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FFCCD-1C7E-4D9F-AF27-AAC9D4E60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CFBB1AD-764F-4E4B-A92D-BE4317F7192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321F4F9-C1EC-4314-9B43-35D7F9317C4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607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航空行业员工职责培训课件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航空行业概述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航空员工的岗位要求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机场运营流程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紧急状况处理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客户服务技巧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员工安全意识培训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未来发展规划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反馈与改进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航空行业概述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航空行业发展历史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航空行业的发展可以追溯到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1903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年莱特兄弟成功进行第一次飞行的历史。随后各种航空公司陆续成立，航空业在国民经济中的地位逐渐提升。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航空行业分类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主要以载客和货运为主要业务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商业航空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包括私人飞机、商务航空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通用航空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用于各种军事行动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军用航空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航空运输市场概况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涵盖了航空公司主要的收入来源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旅客运输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承担着货物运输的任务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提供飞机租赁服务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飞机租赁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航空安全意义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航空安全是航空行业至关重要的一环。航空事故会对社会造成严重影响，因此航空公司需要制定严格的安全措施来确保飞行安全。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航空安全措施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确保飞行员技能和素质达标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飞行员培训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保障飞机设备的正常运转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飞机维护保养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应对紧急情况的处理方法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航空员工的岗位要求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飞行员要求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飞行员需要具备丰富的飞行经验，拥有良好的训练背景，以及良好的体能要求，保证飞行安全和顺利进行。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机务人员要求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了解飞机机械结构和基本原理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机械知识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能够进行飞机维修和保养工作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修理技能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始终牢记安全第一，确保飞机安全飞行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地勤人员要求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熟练掌握地面操作流程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善于与乘客和其他工作人员进行沟通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能够在紧急情况下迅速反应并处理问题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紧急情况处理能力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客舱服务人员要求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热情周到，为乘客提供优质服务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能够冷静应对紧急情况并安抚乘客情绪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紧急状况应对能力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形象良好，言行举止得体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素质要求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需要掌握各自岗位所需的专业知识和技能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在团队合作中发挥自己的作用，共同完成任务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在紧急情况下能够冷静应对，并采取正确的措施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以用户体验为中心，提供优质的服务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机场运营流程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机场安检程序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安检前准备工作、安检流程步骤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安检流程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光机、手持金属探测器等设备介绍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安检设备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禁止携带的物品范围、处理方式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禁运物品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行李清点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清点流程、检查标准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行李装卸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装卸流程、安全要求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行李托运流程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行李寄存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寄存点位置、注意事项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登机流程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登机手续包括值机、安检、登机口等步骤，乘客需按照登机顺序顺利登机，并遵守乘客指引，确保航班顺利进行。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地面服务流程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查询方式、信息更新频率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航班信息查询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候机厅设施、服务项目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候机厅服务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应对旅客问题的流程、常见问题解决方案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旅客需求解答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机场运营流程是航空行业员工重要的工作内容，熟悉并执行良好的流程能够提升服务效率，保障飞行安全。员工需要全面掌握各个环节的程序和规定，确保顺利完成工作任务。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紧急状况处理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火警处理流程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在航空行业中，火警是一种常见的紧急状况。员工需要学习正确使用灭火器的方法，了解疏散程序以及如何进行紧急通讯，以确保火灾得到及时有效的处理。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飞机故障应对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紧急情况下启动飞机的应急系统，确保飞行安全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应急系统启动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机组成员需要密切协作，沟通顺畅，确保故障得以及时解决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机组配合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遇到飞机故障时的安全着陆流程要求员工掌握正确的操作方法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安全着陆流程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乘客疏散演练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员工在乘客疏散演练中需要了解各种预警信号的含义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预警信号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在紧急情况下，员工需要了解救援流程，确保乘客安全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救援流程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掌握正确的疏散指令，确保乘客能够迅速有序地疏散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疏散指令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创口处理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了解创口处理的原则和方法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掌握正确的包扎方法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伤员转移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学习如何安全有效地进行伤员转移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掌握吊运等方法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急救知识培训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心肺复苏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员工需要学习心肺复苏的正确操作步骤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掌握急救技能，提高救援效率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https://d.book118.com/868116077010006050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166</Paragraphs>
  <Slides>26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航空行业员工职责培训课件</vt:lpstr>
      <vt:lpstr>目录</vt:lpstr>
      <vt:lpstr>第1章 航空行业概述</vt:lpstr>
      <vt:lpstr> </vt:lpstr>
      <vt:lpstr>航空行业分类</vt:lpstr>
      <vt:lpstr>航空运输市场概况</vt:lpstr>
      <vt:lpstr> </vt:lpstr>
      <vt:lpstr>航空安全措施</vt:lpstr>
      <vt:lpstr>第2章 航空员工的岗位要求</vt:lpstr>
      <vt:lpstr> </vt:lpstr>
      <vt:lpstr>机务人员要求</vt:lpstr>
      <vt:lpstr>地勤人员要求</vt:lpstr>
      <vt:lpstr>客舱服务人员要求</vt:lpstr>
      <vt:lpstr>总结</vt:lpstr>
      <vt:lpstr>第3章 机场运营流程</vt:lpstr>
      <vt:lpstr>机场安检程序</vt:lpstr>
      <vt:lpstr>行李托运流程</vt:lpstr>
      <vt:lpstr> </vt:lpstr>
      <vt:lpstr>地面服务流程</vt:lpstr>
      <vt:lpstr>总结</vt:lpstr>
      <vt:lpstr>第四章 紧急状况处理</vt:lpstr>
      <vt:lpstr> </vt:lpstr>
      <vt:lpstr>飞机故障应对</vt:lpstr>
      <vt:lpstr>乘客疏散演练</vt:lpstr>
      <vt:lpstr>急救知识培训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2024-09-29T14:29:54.899</cp:lastPrinted>
  <dcterms:created xsi:type="dcterms:W3CDTF">2024-09-29T06:29:54Z</dcterms:created>
  <dcterms:modified xsi:type="dcterms:W3CDTF">2024-09-29T06:29:56Z</dcterms:modified>
</cp:coreProperties>
</file>