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5.png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image" Target="../media/image6.png" /><Relationship Id="rId14" Type="http://schemas.openxmlformats.org/officeDocument/2006/relationships/tags" Target="../tags/tag8.xml" /><Relationship Id="rId15" Type="http://schemas.openxmlformats.org/officeDocument/2006/relationships/image" Target="../media/image7.png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image" Target="../media/image8.png" /><Relationship Id="rId21" Type="http://schemas.openxmlformats.org/officeDocument/2006/relationships/tags" Target="../tags/tag13.xml" /><Relationship Id="rId22" Type="http://schemas.openxmlformats.org/officeDocument/2006/relationships/image" Target="../media/image9.png" /><Relationship Id="rId23" Type="http://schemas.openxmlformats.org/officeDocument/2006/relationships/tags" Target="../tags/tag14.xml" /><Relationship Id="rId24" Type="http://schemas.openxmlformats.org/officeDocument/2006/relationships/tags" Target="../tags/tag15.xml" /><Relationship Id="rId25" Type="http://schemas.openxmlformats.org/officeDocument/2006/relationships/tags" Target="../tags/tag16.xml" /><Relationship Id="rId26" Type="http://schemas.openxmlformats.org/officeDocument/2006/relationships/tags" Target="../tags/tag17.xml" /><Relationship Id="rId27" Type="http://schemas.openxmlformats.org/officeDocument/2006/relationships/tags" Target="../tags/tag18.xml" /><Relationship Id="rId28" Type="http://schemas.openxmlformats.org/officeDocument/2006/relationships/tags" Target="../tags/tag19.xml" /><Relationship Id="rId29" Type="http://schemas.openxmlformats.org/officeDocument/2006/relationships/tags" Target="../tags/tag20.xml" /><Relationship Id="rId3" Type="http://schemas.openxmlformats.org/officeDocument/2006/relationships/tags" Target="../tags/tag2.xml" /><Relationship Id="rId30" Type="http://schemas.openxmlformats.org/officeDocument/2006/relationships/tags" Target="../tags/tag21.xml" /><Relationship Id="rId31" Type="http://schemas.openxmlformats.org/officeDocument/2006/relationships/slideMaster" Target="../slideMasters/slideMaster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image" Target="../media/image4.png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1.png" /><Relationship Id="rId4" Type="http://schemas.openxmlformats.org/officeDocument/2006/relationships/tags" Target="../tags/tag23.xml" /><Relationship Id="rId5" Type="http://schemas.openxmlformats.org/officeDocument/2006/relationships/image" Target="../media/image12.pn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tags" Target="../tags/tag41.xml" /><Relationship Id="rId15" Type="http://schemas.openxmlformats.org/officeDocument/2006/relationships/image" Target="../media/image15.png" /><Relationship Id="rId16" Type="http://schemas.openxmlformats.org/officeDocument/2006/relationships/tags" Target="../tags/tag42.xml" /><Relationship Id="rId17" Type="http://schemas.openxmlformats.org/officeDocument/2006/relationships/image" Target="../media/image16.png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tags" Target="../tags/tag33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tags" Target="../tags/tag47.xml" /><Relationship Id="rId23" Type="http://schemas.openxmlformats.org/officeDocument/2006/relationships/tags" Target="../tags/tag48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10.png" /><Relationship Id="rId5" Type="http://schemas.openxmlformats.org/officeDocument/2006/relationships/tags" Target="../tags/tag35.xml" /><Relationship Id="rId6" Type="http://schemas.openxmlformats.org/officeDocument/2006/relationships/image" Target="../media/image8.png" /><Relationship Id="rId7" Type="http://schemas.openxmlformats.org/officeDocument/2006/relationships/tags" Target="../tags/tag36.xml" /><Relationship Id="rId8" Type="http://schemas.openxmlformats.org/officeDocument/2006/relationships/image" Target="../media/image13.png" /><Relationship Id="rId9" Type="http://schemas.openxmlformats.org/officeDocument/2006/relationships/tags" Target="../tags/tag3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55.xml" /><Relationship Id="rId11" Type="http://schemas.openxmlformats.org/officeDocument/2006/relationships/tags" Target="../tags/tag56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image" Target="../media/image11.png" /><Relationship Id="rId4" Type="http://schemas.openxmlformats.org/officeDocument/2006/relationships/tags" Target="../tags/tag50.xml" /><Relationship Id="rId5" Type="http://schemas.openxmlformats.org/officeDocument/2006/relationships/image" Target="../media/image12.png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66.xml" /><Relationship Id="rId11" Type="http://schemas.openxmlformats.org/officeDocument/2006/relationships/tags" Target="../tags/tag67.xml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tags" Target="../tags/tag71.xml" /><Relationship Id="rId16" Type="http://schemas.openxmlformats.org/officeDocument/2006/relationships/tags" Target="../tags/tag7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60.xml" /><Relationship Id="rId3" Type="http://schemas.openxmlformats.org/officeDocument/2006/relationships/image" Target="../media/image11.png" /><Relationship Id="rId4" Type="http://schemas.openxmlformats.org/officeDocument/2006/relationships/tags" Target="../tags/tag61.xml" /><Relationship Id="rId5" Type="http://schemas.openxmlformats.org/officeDocument/2006/relationships/image" Target="../media/image12.png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10" Type="http://schemas.openxmlformats.org/officeDocument/2006/relationships/image" Target="../media/image12.png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4.xml" /><Relationship Id="rId3" Type="http://schemas.openxmlformats.org/officeDocument/2006/relationships/image" Target="../media/image11.png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image" Target="../media/image18.png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88.xml" /><Relationship Id="rId3" Type="http://schemas.openxmlformats.org/officeDocument/2006/relationships/image" Target="../media/image11.png" /><Relationship Id="rId4" Type="http://schemas.openxmlformats.org/officeDocument/2006/relationships/tags" Target="../tags/tag89.xml" /><Relationship Id="rId5" Type="http://schemas.openxmlformats.org/officeDocument/2006/relationships/image" Target="../media/image12.png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9.xml" /><Relationship Id="rId3" Type="http://schemas.openxmlformats.org/officeDocument/2006/relationships/image" Target="../media/image11.png" /><Relationship Id="rId4" Type="http://schemas.openxmlformats.org/officeDocument/2006/relationships/tags" Target="../tags/tag100.xml" /><Relationship Id="rId5" Type="http://schemas.openxmlformats.org/officeDocument/2006/relationships/image" Target="../media/image12.png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09.xml" /><Relationship Id="rId3" Type="http://schemas.openxmlformats.org/officeDocument/2006/relationships/image" Target="../media/image11.png" /><Relationship Id="rId4" Type="http://schemas.openxmlformats.org/officeDocument/2006/relationships/tags" Target="../tags/tag110.xml" /><Relationship Id="rId5" Type="http://schemas.openxmlformats.org/officeDocument/2006/relationships/image" Target="../media/image12.png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10" Type="http://schemas.openxmlformats.org/officeDocument/2006/relationships/image" Target="../media/image14.png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image" Target="../media/image15.png" /><Relationship Id="rId16" Type="http://schemas.openxmlformats.org/officeDocument/2006/relationships/tags" Target="../tags/tag128.xml" /><Relationship Id="rId17" Type="http://schemas.openxmlformats.org/officeDocument/2006/relationships/image" Target="../media/image16.png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9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120.xml" /><Relationship Id="rId4" Type="http://schemas.openxmlformats.org/officeDocument/2006/relationships/image" Target="../media/image10.png" /><Relationship Id="rId5" Type="http://schemas.openxmlformats.org/officeDocument/2006/relationships/tags" Target="../tags/tag121.xml" /><Relationship Id="rId6" Type="http://schemas.openxmlformats.org/officeDocument/2006/relationships/image" Target="../media/image8.png" /><Relationship Id="rId7" Type="http://schemas.openxmlformats.org/officeDocument/2006/relationships/tags" Target="../tags/tag122.xml" /><Relationship Id="rId8" Type="http://schemas.openxmlformats.org/officeDocument/2006/relationships/image" Target="../media/image13.png" /><Relationship Id="rId9" Type="http://schemas.openxmlformats.org/officeDocument/2006/relationships/tags" Target="../tags/tag12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png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image" Target="../media/image11.png" /><Relationship Id="rId5" Type="http://schemas.openxmlformats.org/officeDocument/2006/relationships/tags" Target="../tags/tag137.xml" /><Relationship Id="rId6" Type="http://schemas.openxmlformats.org/officeDocument/2006/relationships/image" Target="../media/image12.png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21.png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21.png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image" Target="../media/image11.png" /><Relationship Id="rId6" Type="http://schemas.openxmlformats.org/officeDocument/2006/relationships/tags" Target="../tags/tag156.xml" /><Relationship Id="rId7" Type="http://schemas.openxmlformats.org/officeDocument/2006/relationships/image" Target="../media/image12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21.png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image" Target="../media/image11.png" /><Relationship Id="rId6" Type="http://schemas.openxmlformats.org/officeDocument/2006/relationships/tags" Target="../tags/tag169.xml" /><Relationship Id="rId7" Type="http://schemas.openxmlformats.org/officeDocument/2006/relationships/image" Target="../media/image12.png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slideMaster" Target="../slideMasters/slideMaster2.xml" /><Relationship Id="rId2" Type="http://schemas.openxmlformats.org/officeDocument/2006/relationships/image" Target="../media/image21.png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image" Target="../media/image11.png" /><Relationship Id="rId6" Type="http://schemas.openxmlformats.org/officeDocument/2006/relationships/tags" Target="../tags/tag182.xml" /><Relationship Id="rId7" Type="http://schemas.openxmlformats.org/officeDocument/2006/relationships/image" Target="../media/image12.png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2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slideMaster" Target="../slideMasters/slideMaster2.xml" /><Relationship Id="rId2" Type="http://schemas.openxmlformats.org/officeDocument/2006/relationships/image" Target="../media/image21.png" /><Relationship Id="rId3" Type="http://schemas.openxmlformats.org/officeDocument/2006/relationships/tags" Target="../tags/tag193.xml" /><Relationship Id="rId4" Type="http://schemas.openxmlformats.org/officeDocument/2006/relationships/image" Target="../media/image11.png" /><Relationship Id="rId5" Type="http://schemas.openxmlformats.org/officeDocument/2006/relationships/tags" Target="../tags/tag194.xml" /><Relationship Id="rId6" Type="http://schemas.openxmlformats.org/officeDocument/2006/relationships/image" Target="../media/image12.png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6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0.png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F5F0A-42A2-47AC-8956-0B64A45A6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E5489-1F11-4E96-B4AE-3BB2325F4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3AA07-FB4E-49E3-87AA-772296582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56D39-1FB9-4E1B-88F7-EC1DB20C1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9566DA-8817-43E1-A0E5-C77E7359F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516A7-D3E8-45CF-A8B0-B8A92E61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27BAA1-9EFC-4D7F-AD04-BF6FAB0C9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530AE-5E3E-4C66-9DA6-325C91A2F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9D989-A9C0-42FC-9A95-256027773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B38C6-D2B1-4ECB-844C-BE763AE18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06424-3ED9-4D8C-8E36-0854F9497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3260000">
            <a:off x="3704590" y="-1502410"/>
            <a:ext cx="3617595" cy="4262120"/>
          </a:xfrm>
          <a:custGeom>
            <a:gdLst>
              <a:gd name="connsiteX0" fmla="*/ 3617595 w 3617595"/>
              <a:gd name="connsiteY0" fmla="*/ 1413996 h 4262120"/>
              <a:gd name="connsiteX1" fmla="*/ 341203 w 3617595"/>
              <a:gd name="connsiteY1" fmla="*/ 4262120 h 4262120"/>
              <a:gd name="connsiteX2" fmla="*/ 0 w 3617595"/>
              <a:gd name="connsiteY2" fmla="*/ 4262120 h 4262120"/>
              <a:gd name="connsiteX3" fmla="*/ 0 w 3617595"/>
              <a:gd name="connsiteY3" fmla="*/ 0 h 4262120"/>
              <a:gd name="connsiteX4" fmla="*/ 3617595 w 3617595"/>
              <a:gd name="connsiteY4" fmla="*/ 0 h 4262120"/>
              <a:gd name="connsiteX5" fmla="*/ 3617595 w 3617595"/>
              <a:gd name="connsiteY5" fmla="*/ 4262120 h 4262120"/>
              <a:gd name="connsiteX6" fmla="*/ 3598761 w 3617595"/>
              <a:gd name="connsiteY6" fmla="*/ 4262120 h 4262120"/>
              <a:gd name="connsiteX7" fmla="*/ 3617595 w 3617595"/>
              <a:gd name="connsiteY7" fmla="*/ 4245748 h 42621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17595" h="4262120">
                <a:moveTo>
                  <a:pt x="3617595" y="1413996"/>
                </a:moveTo>
                <a:lnTo>
                  <a:pt x="341203" y="4262120"/>
                </a:lnTo>
                <a:lnTo>
                  <a:pt x="0" y="4262120"/>
                </a:lnTo>
                <a:lnTo>
                  <a:pt x="0" y="0"/>
                </a:lnTo>
                <a:lnTo>
                  <a:pt x="3617595" y="0"/>
                </a:lnTo>
                <a:close/>
                <a:moveTo>
                  <a:pt x="3617595" y="4262120"/>
                </a:moveTo>
                <a:lnTo>
                  <a:pt x="3598761" y="4262120"/>
                </a:lnTo>
                <a:lnTo>
                  <a:pt x="3617595" y="4245748"/>
                </a:lnTo>
                <a:close/>
              </a:path>
            </a:pathLst>
          </a:custGeom>
          <a:ln>
            <a:noFill/>
          </a:ln>
        </p:spPr>
      </p:pic>
      <p:grpSp>
        <p:nvGrpSpPr>
          <p:cNvPr id="3" name="组合 2"/>
          <p:cNvGrpSpPr/>
          <p:nvPr userDrawn="1">
            <p:custDataLst>
              <p:tags r:id="rId3"/>
            </p:custDataLst>
          </p:nvPr>
        </p:nvGrpSpPr>
        <p:grpSpPr>
          <a:xfrm>
            <a:off x="-156210" y="-17145"/>
            <a:ext cx="12952095" cy="8042910"/>
            <a:chOff x="-246" y="-27"/>
            <a:chExt cx="20397" cy="12666"/>
          </a:xfrm>
        </p:grpSpPr>
        <p:pic>
          <p:nvPicPr>
            <p:cNvPr id="9" name="图片 8" descr="3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-27"/>
              <a:ext cx="5085" cy="4913"/>
            </a:xfrm>
            <a:prstGeom prst="rect">
              <a:avLst/>
            </a:prstGeom>
          </p:spPr>
        </p:pic>
        <p:pic>
          <p:nvPicPr>
            <p:cNvPr id="12" name="图片 11" descr="6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13897" y="4867"/>
              <a:ext cx="6255" cy="6712"/>
            </a:xfrm>
            <a:prstGeom prst="rect">
              <a:avLst/>
            </a:prstGeom>
          </p:spPr>
        </p:pic>
        <p:pic>
          <p:nvPicPr>
            <p:cNvPr id="7" name="图片 6" descr="1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12468" y="-27"/>
              <a:ext cx="6711" cy="4947"/>
            </a:xfrm>
            <a:prstGeom prst="rect">
              <a:avLst/>
            </a:prstGeom>
          </p:spPr>
        </p:pic>
        <p:pic>
          <p:nvPicPr>
            <p:cNvPr id="8" name="图片 7" descr="2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-246" y="4867"/>
              <a:ext cx="6034" cy="5948"/>
            </a:xfrm>
            <a:prstGeom prst="rect">
              <a:avLst/>
            </a:prstGeom>
          </p:spPr>
        </p:pic>
        <p:pic>
          <p:nvPicPr>
            <p:cNvPr id="15" name="图片 14" descr="4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"/>
            <a:stretch>
              <a:fillRect/>
            </a:stretch>
          </p:blipFill>
          <p:spPr>
            <a:xfrm rot="1800000">
              <a:off x="8685" y="5927"/>
              <a:ext cx="5697" cy="6712"/>
            </a:xfrm>
            <a:custGeom>
              <a:gdLst>
                <a:gd name="connsiteX0" fmla="*/ 0 w 3617595"/>
                <a:gd name="connsiteY0" fmla="*/ 0 h 4262120"/>
                <a:gd name="connsiteX1" fmla="*/ 3617595 w 3617595"/>
                <a:gd name="connsiteY1" fmla="*/ 0 h 4262120"/>
                <a:gd name="connsiteX2" fmla="*/ 3617595 w 3617595"/>
                <a:gd name="connsiteY2" fmla="*/ 2199068 h 4262120"/>
                <a:gd name="connsiteX3" fmla="*/ 44283 w 3617595"/>
                <a:gd name="connsiteY3" fmla="*/ 4262120 h 4262120"/>
                <a:gd name="connsiteX4" fmla="*/ 0 w 3617595"/>
                <a:gd name="connsiteY4" fmla="*/ 4262120 h 42621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17595" h="4262120">
                  <a:moveTo>
                    <a:pt x="0" y="0"/>
                  </a:moveTo>
                  <a:lnTo>
                    <a:pt x="3617595" y="0"/>
                  </a:lnTo>
                  <a:lnTo>
                    <a:pt x="3617595" y="2199068"/>
                  </a:lnTo>
                  <a:lnTo>
                    <a:pt x="44283" y="4262120"/>
                  </a:lnTo>
                  <a:lnTo>
                    <a:pt x="0" y="4262120"/>
                  </a:lnTo>
                  <a:close/>
                </a:path>
              </a:pathLst>
            </a:custGeom>
          </p:spPr>
        </p:pic>
        <p:pic>
          <p:nvPicPr>
            <p:cNvPr id="11" name="图片 10" descr="5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/>
            <a:stretch>
              <a:fillRect/>
            </a:stretch>
          </p:blipFill>
          <p:spPr>
            <a:xfrm rot="2700000">
              <a:off x="5337" y="8209"/>
              <a:ext cx="2171" cy="2434"/>
            </a:xfrm>
            <a:prstGeom prst="rect">
              <a:avLst/>
            </a:prstGeom>
          </p:spPr>
        </p:pic>
        <p:pic>
          <p:nvPicPr>
            <p:cNvPr id="25" name="图片 24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1485" y="5377"/>
              <a:ext cx="5557" cy="4595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11327" y="782"/>
              <a:ext cx="5557" cy="4595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2518" y="782"/>
              <a:ext cx="5557" cy="4595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>
              <p:custDataLst>
                <p:tags r:id="rId19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7042" y="6918"/>
              <a:ext cx="5557" cy="4595"/>
            </a:xfrm>
            <a:prstGeom prst="rect">
              <a:avLst/>
            </a:prstGeom>
          </p:spPr>
        </p:pic>
        <p:pic>
          <p:nvPicPr>
            <p:cNvPr id="23" name="图片 22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0"/>
            <a:stretch>
              <a:fillRect/>
            </a:stretch>
          </p:blipFill>
          <p:spPr>
            <a:xfrm>
              <a:off x="1485" y="4131"/>
              <a:ext cx="647" cy="538"/>
            </a:xfrm>
            <a:prstGeom prst="rect">
              <a:avLst/>
            </a:prstGeom>
          </p:spPr>
        </p:pic>
        <p:pic>
          <p:nvPicPr>
            <p:cNvPr id="24" name="图片 23"/>
            <p:cNvPicPr>
              <a:picLocks noChangeAspect="1"/>
            </p:cNvPicPr>
            <p:nvPr>
              <p:custDataLst>
                <p:tags r:id="rId23"/>
              </p:custDataLst>
            </p:nvPr>
          </p:nvPicPr>
          <p:blipFill>
            <a:blip r:embed="rId22"/>
            <a:stretch>
              <a:fillRect/>
            </a:stretch>
          </p:blipFill>
          <p:spPr>
            <a:xfrm>
              <a:off x="16884" y="4229"/>
              <a:ext cx="743" cy="741"/>
            </a:xfrm>
            <a:prstGeom prst="rect">
              <a:avLst/>
            </a:prstGeom>
          </p:spPr>
        </p:pic>
      </p:grpSp>
      <p:sp>
        <p:nvSpPr>
          <p:cNvPr id="20" name="标题 19"/>
          <p:cNvSpPr>
            <a:spLocks noGrp="1"/>
          </p:cNvSpPr>
          <p:nvPr>
            <p:ph type="ctrTitle" hasCustomPrompt="1"/>
            <p:custDataLst>
              <p:tags r:id="rId24"/>
            </p:custDataLst>
          </p:nvPr>
        </p:nvSpPr>
        <p:spPr>
          <a:xfrm>
            <a:off x="2264400" y="2196000"/>
            <a:ext cx="7664400" cy="1324800"/>
          </a:xfrm>
        </p:spPr>
        <p:txBody>
          <a:bodyPr anchor="b">
            <a:normAutofit/>
          </a:bodyPr>
          <a:lstStyle>
            <a:lvl1pPr algn="ctr">
              <a:defRPr sz="80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29" name="副标题 2"/>
          <p:cNvSpPr>
            <a:spLocks noGrp="1"/>
          </p:cNvSpPr>
          <p:nvPr>
            <p:ph type="subTitle" idx="1" hasCustomPrompt="1"/>
            <p:custDataLst>
              <p:tags r:id="rId25"/>
            </p:custDataLst>
          </p:nvPr>
        </p:nvSpPr>
        <p:spPr>
          <a:xfrm>
            <a:off x="4708800" y="3542400"/>
            <a:ext cx="2775600" cy="453600"/>
          </a:xfrm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82F288E0-7875-42C4-84C8-98DBBD3BF4D2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9"/>
            </p:custDataLst>
          </p:nvPr>
        </p:nvSpPr>
        <p:spPr>
          <a:xfrm>
            <a:off x="3484800" y="4356000"/>
            <a:ext cx="2214000" cy="374400"/>
          </a:xfrm>
        </p:spPr>
        <p:txBody>
          <a:bodyPr/>
          <a:lstStyle>
            <a:lvl1pPr marL="0" indent="0" eaLnBrk="1" fontAlgn="auto" latinLnBrk="0" hangingPunct="1">
              <a:lnSpc>
                <a:spcPct val="120000"/>
              </a:lnSpc>
              <a:buNone/>
              <a:defRPr sz="15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</a:p>
        </p:txBody>
      </p:sp>
      <p:sp>
        <p:nvSpPr>
          <p:cNvPr id="16" name="文本占位符 15"/>
          <p:cNvSpPr>
            <a:spLocks noGrp="1"/>
          </p:cNvSpPr>
          <p:nvPr>
            <p:ph type="body" sz="quarter" idx="14" hasCustomPrompt="1"/>
            <p:custDataLst>
              <p:tags r:id="rId30"/>
            </p:custDataLst>
          </p:nvPr>
        </p:nvSpPr>
        <p:spPr>
          <a:xfrm>
            <a:off x="6705600" y="4356000"/>
            <a:ext cx="1946275" cy="374400"/>
          </a:xfrm>
        </p:spPr>
        <p:txBody>
          <a:bodyPr/>
          <a:lstStyle>
            <a:lvl1pPr marL="0" indent="0" algn="r" eaLnBrk="1" fontAlgn="auto" latinLnBrk="0" hangingPunct="1">
              <a:lnSpc>
                <a:spcPct val="120000"/>
              </a:lnSpc>
              <a:buNone/>
              <a:defRPr sz="15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9275445" y="4060190"/>
            <a:ext cx="2917190" cy="2820035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9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 userDrawn="1">
            <p:ph idx="1"/>
            <p:custDataLst>
              <p:tags r:id="rId10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1538605" y="1299845"/>
            <a:ext cx="9042400" cy="421513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latin typeface="Arial" pitchFamily="34" charset="0"/>
            </a:endParaRPr>
          </a:p>
        </p:txBody>
      </p:sp>
      <p:sp>
        <p:nvSpPr>
          <p:cNvPr id="9" name="矩形 8"/>
          <p:cNvSpPr/>
          <p:nvPr>
            <p:custDataLst>
              <p:tags r:id="rId2"/>
            </p:custDataLst>
          </p:nvPr>
        </p:nvSpPr>
        <p:spPr>
          <a:xfrm>
            <a:off x="1369695" y="1185545"/>
            <a:ext cx="9353550" cy="446722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A4D5CF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latin typeface="Arial" pitchFamily="34" charset="0"/>
            </a:endParaRPr>
          </a:p>
        </p:txBody>
      </p:sp>
      <p:grpSp>
        <p:nvGrpSpPr>
          <p:cNvPr id="12" name="组合 11"/>
          <p:cNvGrpSpPr/>
          <p:nvPr userDrawn="1">
            <p:custDataLst>
              <p:tags r:id="rId3"/>
            </p:custDataLst>
          </p:nvPr>
        </p:nvGrpSpPr>
        <p:grpSpPr>
          <a:xfrm>
            <a:off x="1369695" y="992505"/>
            <a:ext cx="9353550" cy="4659630"/>
            <a:chOff x="2157" y="1563"/>
            <a:chExt cx="14730" cy="7338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2157" y="1867"/>
              <a:ext cx="4825" cy="4664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3137" y="7049"/>
              <a:ext cx="647" cy="53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flipH="1" flipV="1">
              <a:off x="12491" y="4653"/>
              <a:ext cx="4396" cy="4249"/>
            </a:xfrm>
            <a:prstGeom prst="rect">
              <a:avLst/>
            </a:prstGeom>
          </p:spPr>
        </p:pic>
        <p:pic>
          <p:nvPicPr>
            <p:cNvPr id="27" name="图片 26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3880" y="4446"/>
              <a:ext cx="4513" cy="3141"/>
            </a:xfrm>
            <a:prstGeom prst="rect">
              <a:avLst/>
            </a:prstGeom>
          </p:spPr>
        </p:pic>
        <p:pic>
          <p:nvPicPr>
            <p:cNvPr id="28" name="图片 27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11198" y="1895"/>
              <a:ext cx="4513" cy="3141"/>
            </a:xfrm>
            <a:prstGeom prst="rect">
              <a:avLst/>
            </a:prstGeom>
          </p:spPr>
        </p:pic>
        <p:pic>
          <p:nvPicPr>
            <p:cNvPr id="29" name="图片 28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4183" y="1563"/>
              <a:ext cx="4513" cy="3141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8392" y="4856"/>
              <a:ext cx="4513" cy="3141"/>
            </a:xfrm>
            <a:prstGeom prst="rect">
              <a:avLst/>
            </a:prstGeom>
          </p:spPr>
        </p:pic>
        <p:pic>
          <p:nvPicPr>
            <p:cNvPr id="26" name="图片 25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15849" y="3919"/>
              <a:ext cx="603" cy="507"/>
            </a:xfrm>
            <a:prstGeom prst="rect">
              <a:avLst/>
            </a:prstGeom>
          </p:spPr>
        </p:pic>
        <p:pic>
          <p:nvPicPr>
            <p:cNvPr id="31" name="图片 3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5670" y="2509"/>
              <a:ext cx="525" cy="368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9"/>
            </p:custDataLst>
          </p:nvPr>
        </p:nvSpPr>
        <p:spPr>
          <a:xfrm>
            <a:off x="3358800" y="3254400"/>
            <a:ext cx="5475600" cy="770400"/>
          </a:xfrm>
        </p:spPr>
        <p:txBody>
          <a:bodyPr anchor="b">
            <a:normAutofit/>
          </a:bodyPr>
          <a:lstStyle>
            <a:lvl1pPr algn="ctr" eaLnBrk="1" fontAlgn="auto" latinLnBrk="0" hangingPunct="1">
              <a:defRPr sz="4000" b="1" u="none" strike="noStrike" kern="1200" cap="none" spc="6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3744000" y="4064400"/>
            <a:ext cx="4705200" cy="453600"/>
          </a:xfrm>
        </p:spPr>
        <p:txBody>
          <a:bodyPr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sz="1400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82F288E0-7875-42C4-84C8-98DBBD3BF4D2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9472295" y="4229100"/>
            <a:ext cx="2719705" cy="262890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10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sz="16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sz="16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sz="16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sz="16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9254490" y="4018915"/>
            <a:ext cx="2937510" cy="2839085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29" name="图片 2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bg1"/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12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 userDrawn="1">
            <p:custDataLst>
              <p:tags r:id="rId1"/>
            </p:custDataLst>
          </p:nvPr>
        </p:nvSpPr>
        <p:spPr>
          <a:xfrm>
            <a:off x="202565" y="194310"/>
            <a:ext cx="11798300" cy="647128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latin typeface="Arial" pitchFamily="34" charset="0"/>
              <a:ea typeface="微软雅黑"/>
            </a:endParaRPr>
          </a:p>
        </p:txBody>
      </p:sp>
      <p:sp>
        <p:nvSpPr>
          <p:cNvPr id="19" name="矩形 18"/>
          <p:cNvSpPr/>
          <p:nvPr userDrawn="1">
            <p:custDataLst>
              <p:tags r:id="rId2"/>
            </p:custDataLst>
          </p:nvPr>
        </p:nvSpPr>
        <p:spPr>
          <a:xfrm>
            <a:off x="-12065" y="0"/>
            <a:ext cx="12204065" cy="6858000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A4D5CF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latin typeface="Arial" pitchFamily="34" charset="0"/>
              <a:ea typeface="微软雅黑"/>
            </a:endParaRPr>
          </a:p>
        </p:txBody>
      </p:sp>
      <p:pic>
        <p:nvPicPr>
          <p:cNvPr id="13" name="图片 1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04800" y="2965450"/>
            <a:ext cx="4026535" cy="277114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35850" y="194310"/>
            <a:ext cx="4026535" cy="277114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53465" y="194310"/>
            <a:ext cx="4026535" cy="277114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331335" y="3894455"/>
            <a:ext cx="4026535" cy="277114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304800" y="2214245"/>
            <a:ext cx="468630" cy="32448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 userDrawn="1"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 userDrawn="1"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 userDrawn="1"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" name="图片 2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9109075" y="3877945"/>
            <a:ext cx="3082925" cy="298005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0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11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9EFD9D74-47D9-4702-A33C-335B63B48DBF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2351405" cy="2273300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9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10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2040890" cy="1972945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1538605" y="1299845"/>
            <a:ext cx="9042400" cy="421513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latin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1369695" y="1185545"/>
            <a:ext cx="9353550" cy="446722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A4D5CF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latin typeface="Arial" pitchFamily="34" charset="0"/>
            </a:endParaRPr>
          </a:p>
        </p:txBody>
      </p:sp>
      <p:grpSp>
        <p:nvGrpSpPr>
          <p:cNvPr id="11" name="组合 10"/>
          <p:cNvGrpSpPr/>
          <p:nvPr userDrawn="1">
            <p:custDataLst>
              <p:tags r:id="rId3"/>
            </p:custDataLst>
          </p:nvPr>
        </p:nvGrpSpPr>
        <p:grpSpPr>
          <a:xfrm>
            <a:off x="1369695" y="992505"/>
            <a:ext cx="9353550" cy="4657725"/>
            <a:chOff x="2157" y="1563"/>
            <a:chExt cx="14730" cy="7335"/>
          </a:xfrm>
        </p:grpSpPr>
        <p:pic>
          <p:nvPicPr>
            <p:cNvPr id="7" name="图片 6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2157" y="1867"/>
              <a:ext cx="4825" cy="466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3137" y="7049"/>
              <a:ext cx="647" cy="538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flipH="1" flipV="1">
              <a:off x="12491" y="4650"/>
              <a:ext cx="4396" cy="4249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3880" y="4446"/>
              <a:ext cx="4513" cy="31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11198" y="1895"/>
              <a:ext cx="4513" cy="3141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4183" y="1563"/>
              <a:ext cx="4513" cy="3141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8392" y="4856"/>
              <a:ext cx="4513" cy="3141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/>
            <a:stretch>
              <a:fillRect/>
            </a:stretch>
          </p:blipFill>
          <p:spPr>
            <a:xfrm>
              <a:off x="15849" y="3919"/>
              <a:ext cx="603" cy="507"/>
            </a:xfrm>
            <a:prstGeom prst="rect">
              <a:avLst/>
            </a:prstGeom>
          </p:spPr>
        </p:pic>
        <p:pic>
          <p:nvPicPr>
            <p:cNvPr id="18" name="图片 17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5670" y="2509"/>
              <a:ext cx="525" cy="368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9"/>
            </p:custDataLst>
          </p:nvPr>
        </p:nvSpPr>
        <p:spPr>
          <a:xfrm>
            <a:off x="2708486" y="2605661"/>
            <a:ext cx="6675968" cy="1177938"/>
          </a:xfrm>
        </p:spPr>
        <p:txBody>
          <a:bodyPr anchor="ctr" anchorCtr="0">
            <a:normAutofit/>
          </a:bodyPr>
          <a:lstStyle>
            <a:lvl1pPr algn="ctr"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82F288E0-7875-42C4-84C8-98DBBD3BF4D2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9" name="文本占位符 18"/>
          <p:cNvSpPr>
            <a:spLocks noGrp="1"/>
          </p:cNvSpPr>
          <p:nvPr>
            <p:ph type="body" sz="quarter" idx="13" hasCustomPrompt="1"/>
            <p:custDataLst>
              <p:tags r:id="rId23"/>
            </p:custDataLst>
          </p:nvPr>
        </p:nvSpPr>
        <p:spPr>
          <a:xfrm>
            <a:off x="3819057" y="3921430"/>
            <a:ext cx="4275016" cy="444195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zh-CN" altLang="en-US"/>
              <a:t>编辑文本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442720" cy="139446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10749280" y="5463540"/>
            <a:ext cx="1442720" cy="13944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6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/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442720" cy="139446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10749280" y="5463540"/>
            <a:ext cx="1442720" cy="13944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442720" cy="139446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10749280" y="5463540"/>
            <a:ext cx="1442720" cy="139446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5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6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442720" cy="139446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10749280" y="5463540"/>
            <a:ext cx="1442720" cy="139446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5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6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4" name="图片 13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442720" cy="139446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10749280" y="5463540"/>
            <a:ext cx="1442720" cy="139446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7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5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6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7" name="图片 1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10749280" y="5463540"/>
            <a:ext cx="1442720" cy="139446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435850" y="194310"/>
            <a:ext cx="4026535" cy="2770505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1462385" y="2273300"/>
            <a:ext cx="538480" cy="44704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29615" y="2496820"/>
            <a:ext cx="4026535" cy="2770505"/>
          </a:xfrm>
          <a:prstGeom prst="rect">
            <a:avLst/>
          </a:prstGeom>
        </p:spPr>
      </p:pic>
      <p:pic>
        <p:nvPicPr>
          <p:cNvPr id="21" name="图片 20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6"/>
          <a:stretch>
            <a:fillRect/>
          </a:stretch>
        </p:blipFill>
        <p:spPr>
          <a:xfrm rot="19800000">
            <a:off x="374650" y="5380355"/>
            <a:ext cx="538480" cy="4470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spc="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4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5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6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7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3393440" cy="328041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8798560" y="3577590"/>
            <a:ext cx="3393440" cy="328041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spc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22" Type="http://schemas.openxmlformats.org/officeDocument/2006/relationships/tags" Target="../tags/tag217.xml" /><Relationship Id="rId23" Type="http://schemas.openxmlformats.org/officeDocument/2006/relationships/tags" Target="../tags/tag218.xml" /><Relationship Id="rId24" Type="http://schemas.openxmlformats.org/officeDocument/2006/relationships/tags" Target="../tags/tag219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22.png" /><Relationship Id="rId27" Type="http://schemas.openxmlformats.org/officeDocument/2006/relationships/image" Target="../media/image23.jpeg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27">
            <a:lum/>
          </a:blip>
          <a:stretch>
            <a:fillRect t="-16000" b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20.xml" /><Relationship Id="rId3" Type="http://schemas.openxmlformats.org/officeDocument/2006/relationships/tags" Target="../tags/tag22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tags" Target="../tags/tag222.xml" /><Relationship Id="rId4" Type="http://schemas.openxmlformats.org/officeDocument/2006/relationships/image" Target="../media/image25.png" /><Relationship Id="rId5" Type="http://schemas.openxmlformats.org/officeDocument/2006/relationships/tags" Target="../tags/tag2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24.xml" /><Relationship Id="rId3" Type="http://schemas.openxmlformats.org/officeDocument/2006/relationships/tags" Target="../tags/tag2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26.xml" /><Relationship Id="rId3" Type="http://schemas.openxmlformats.org/officeDocument/2006/relationships/tags" Target="../tags/tag2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8.xml" /><Relationship Id="rId2" Type="http://schemas.openxmlformats.org/officeDocument/2006/relationships/tags" Target="../tags/tag232.xml" /><Relationship Id="rId3" Type="http://schemas.openxmlformats.org/officeDocument/2006/relationships/image" Target="../media/image21.png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image" Target="../media/image30.png" /><Relationship Id="rId9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9.xml" /><Relationship Id="rId3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41.xml" /><Relationship Id="rId3" Type="http://schemas.openxmlformats.org/officeDocument/2006/relationships/image" Target="../media/image21.png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2.xml" /><Relationship Id="rId2" Type="http://schemas.openxmlformats.org/officeDocument/2006/relationships/tags" Target="../tags/tag246.xml" /><Relationship Id="rId3" Type="http://schemas.openxmlformats.org/officeDocument/2006/relationships/image" Target="../media/image21.png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image" Target="../media/image31.png" /><Relationship Id="rId9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612013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739900" y="2195830"/>
            <a:ext cx="9714865" cy="1324610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7200">
                <a:solidFill>
                  <a:schemeClr val="dk1">
                    <a:lumMod val="85000"/>
                    <a:lumOff val="15000"/>
                  </a:schemeClr>
                </a:solidFill>
              </a:rPr>
              <a:t>如何管好孩子用手机？方法都在这里了！</a:t>
            </a:r>
          </a:p>
        </p:txBody>
      </p:sp>
      <p:sp>
        <p:nvSpPr>
          <p:cNvPr id="2" name="文本占位符 1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1282700" y="395605"/>
            <a:ext cx="37458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BE0810"/>
                </a:solidFill>
                <a:latin typeface="遇见体（非商用）" panose="02010601030101010101" charset="-122"/>
                <a:ea typeface="遇见体（非商用）" panose="02010601030101010101" charset="-122"/>
                <a:sym typeface="+mn-ea"/>
              </a:rPr>
              <a:t>前提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569595" y="424180"/>
            <a:ext cx="609600" cy="614045"/>
            <a:chOff x="11085" y="2475"/>
            <a:chExt cx="960" cy="967"/>
          </a:xfrm>
        </p:grpSpPr>
        <p:sp>
          <p:nvSpPr>
            <p:cNvPr id="9" name="椭圆 8"/>
            <p:cNvSpPr/>
            <p:nvPr/>
          </p:nvSpPr>
          <p:spPr>
            <a:xfrm>
              <a:off x="11085" y="2482"/>
              <a:ext cx="960" cy="960"/>
            </a:xfrm>
            <a:prstGeom prst="ellipse">
              <a:avLst/>
            </a:prstGeom>
            <a:solidFill>
              <a:srgbClr val="E4261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印品百变马丁（非商用）" panose="02010601030101010101" charset="-122"/>
                <a:ea typeface="印品百变马丁（非商用）" panose="02010601030101010101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1243" y="2475"/>
              <a:ext cx="645" cy="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bg1"/>
                  </a:solidFill>
                  <a:latin typeface="印品百变马丁（非商用）" panose="02010601030101010101" charset="-122"/>
                  <a:ea typeface="印品百变马丁（非商用）" panose="02010601030101010101" charset="-122"/>
                </a:rPr>
                <a:t>1</a:t>
              </a: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628015" y="1821815"/>
            <a:ext cx="6020435" cy="47764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  <a:buNone/>
            </a:pPr>
            <a:r>
              <a:rPr lang="zh-CN" altLang="en-US" sz="2000">
                <a:ea typeface="Aa吃鸡专用体 (非商业使用)" panose="02010600010101010101" charset="-122"/>
                <a:sym typeface="+mn-ea"/>
              </a:rPr>
              <a:t>如何了解孩子使用手机背后的心理秘密？手机管理和引导有哪些方法？如何判断和防止青少年手机沉迷？</a:t>
            </a: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r="82696" b="59707"/>
          <a:stretch>
            <a:fillRect/>
          </a:stretch>
        </p:blipFill>
        <p:spPr>
          <a:xfrm flipH="1">
            <a:off x="10545445" y="0"/>
            <a:ext cx="1646555" cy="191643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976110" y="1379855"/>
            <a:ext cx="4794885" cy="35814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sz="4000">
                <a:solidFill>
                  <a:schemeClr val="dk1">
                    <a:lumMod val="85000"/>
                    <a:lumOff val="15000"/>
                  </a:schemeClr>
                </a:solidFill>
                <a:sym typeface="+mn-ea"/>
              </a:rPr>
              <a:t>观点一：判断手机成瘾可以从这四个维度</a:t>
            </a:r>
            <a:br>
              <a:rPr sz="4000">
                <a:solidFill>
                  <a:schemeClr val="dk1">
                    <a:lumMod val="85000"/>
                    <a:lumOff val="15000"/>
                  </a:schemeClr>
                </a:solidFill>
                <a:sym typeface="+mn-ea"/>
              </a:rPr>
            </a:br>
            <a:endParaRPr sz="4000">
              <a:solidFill>
                <a:schemeClr val="dk1">
                  <a:lumMod val="85000"/>
                  <a:lumOff val="15000"/>
                </a:schemeClr>
              </a:solidFill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1282700" y="395605"/>
            <a:ext cx="37458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BE0810"/>
                </a:solidFill>
                <a:latin typeface="遇见体（非商用）" panose="02010601030101010101" charset="-122"/>
                <a:ea typeface="遇见体（非商用）" panose="02010601030101010101" charset="-122"/>
                <a:sym typeface="+mn-ea"/>
              </a:rPr>
              <a:t>前提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569595" y="424180"/>
            <a:ext cx="609600" cy="614045"/>
            <a:chOff x="11085" y="2475"/>
            <a:chExt cx="960" cy="967"/>
          </a:xfrm>
        </p:grpSpPr>
        <p:sp>
          <p:nvSpPr>
            <p:cNvPr id="9" name="椭圆 8"/>
            <p:cNvSpPr/>
            <p:nvPr/>
          </p:nvSpPr>
          <p:spPr>
            <a:xfrm>
              <a:off x="11085" y="2482"/>
              <a:ext cx="960" cy="960"/>
            </a:xfrm>
            <a:prstGeom prst="ellipse">
              <a:avLst/>
            </a:prstGeom>
            <a:solidFill>
              <a:srgbClr val="E4261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印品百变马丁（非商用）" panose="02010601030101010101" charset="-122"/>
                <a:ea typeface="印品百变马丁（非商用）" panose="02010601030101010101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1243" y="2475"/>
              <a:ext cx="645" cy="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bg1"/>
                  </a:solidFill>
                  <a:latin typeface="印品百变马丁（非商用）" panose="02010601030101010101" charset="-122"/>
                  <a:ea typeface="印品百变马丁（非商用）" panose="02010601030101010101" charset="-122"/>
                </a:rPr>
                <a:t>1</a:t>
              </a: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628015" y="1821815"/>
            <a:ext cx="6020435" cy="47764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  <a:buNone/>
            </a:pPr>
            <a:r>
              <a:rPr lang="zh-CN" altLang="en-US" sz="2000">
                <a:ea typeface="Aa吃鸡专用体 (非商业使用)" panose="02010600010101010101" charset="-122"/>
                <a:sym typeface="+mn-ea"/>
              </a:rPr>
              <a:t>1.失控性。除了手机，其他重要事情都放弃，而且长时间耗在手机里。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r="82696" b="59707"/>
          <a:stretch>
            <a:fillRect/>
          </a:stretch>
        </p:blipFill>
        <p:spPr>
          <a:xfrm flipH="1">
            <a:off x="10545445" y="0"/>
            <a:ext cx="1646555" cy="191643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8815" y="1916430"/>
            <a:ext cx="3516630" cy="263398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1282700" y="395605"/>
            <a:ext cx="37458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BE0810"/>
                </a:solidFill>
                <a:latin typeface="遇见体（非商用）" panose="02010601030101010101" charset="-122"/>
                <a:ea typeface="遇见体（非商用）" panose="02010601030101010101" charset="-122"/>
                <a:sym typeface="+mn-ea"/>
              </a:rPr>
              <a:t>前提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569595" y="424180"/>
            <a:ext cx="609600" cy="614045"/>
            <a:chOff x="11085" y="2475"/>
            <a:chExt cx="960" cy="967"/>
          </a:xfrm>
        </p:grpSpPr>
        <p:sp>
          <p:nvSpPr>
            <p:cNvPr id="9" name="椭圆 8"/>
            <p:cNvSpPr/>
            <p:nvPr/>
          </p:nvSpPr>
          <p:spPr>
            <a:xfrm>
              <a:off x="11085" y="2482"/>
              <a:ext cx="960" cy="960"/>
            </a:xfrm>
            <a:prstGeom prst="ellipse">
              <a:avLst/>
            </a:prstGeom>
            <a:solidFill>
              <a:srgbClr val="E4261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印品百变马丁（非商用）" panose="02010601030101010101" charset="-122"/>
                <a:ea typeface="印品百变马丁（非商用）" panose="02010601030101010101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1243" y="2475"/>
              <a:ext cx="645" cy="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bg1"/>
                  </a:solidFill>
                  <a:latin typeface="印品百变马丁（非商用）" panose="02010601030101010101" charset="-122"/>
                  <a:ea typeface="印品百变马丁（非商用）" panose="02010601030101010101" charset="-122"/>
                </a:rPr>
                <a:t>1</a:t>
              </a: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628015" y="1821815"/>
            <a:ext cx="6020435" cy="47764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  <a:buNone/>
            </a:pPr>
            <a:r>
              <a:rPr lang="zh-CN" altLang="en-US" sz="2000">
                <a:ea typeface="Aa吃鸡专用体 (非商业使用)" panose="02010600010101010101" charset="-122"/>
                <a:sym typeface="+mn-ea"/>
              </a:rPr>
              <a:t>2.戒断性。手机突然不能使用或是手机不见了，情绪非常强烈、焦虑、愤怒，甚至强烈对抗。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r="82696" b="59707"/>
          <a:stretch>
            <a:fillRect/>
          </a:stretch>
        </p:blipFill>
        <p:spPr>
          <a:xfrm flipH="1">
            <a:off x="10545445" y="0"/>
            <a:ext cx="1646555" cy="191643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5945" y="1372870"/>
            <a:ext cx="5002530" cy="348678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1282700" y="395605"/>
            <a:ext cx="37458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BE0810"/>
                </a:solidFill>
                <a:latin typeface="遇见体（非商用）" panose="02010601030101010101" charset="-122"/>
                <a:ea typeface="遇见体（非商用）" panose="02010601030101010101" charset="-122"/>
                <a:sym typeface="+mn-ea"/>
              </a:rPr>
              <a:t>前提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569595" y="424180"/>
            <a:ext cx="609600" cy="614045"/>
            <a:chOff x="11085" y="2475"/>
            <a:chExt cx="960" cy="967"/>
          </a:xfrm>
        </p:grpSpPr>
        <p:sp>
          <p:nvSpPr>
            <p:cNvPr id="9" name="椭圆 8"/>
            <p:cNvSpPr/>
            <p:nvPr/>
          </p:nvSpPr>
          <p:spPr>
            <a:xfrm>
              <a:off x="11085" y="2482"/>
              <a:ext cx="960" cy="960"/>
            </a:xfrm>
            <a:prstGeom prst="ellipse">
              <a:avLst/>
            </a:prstGeom>
            <a:solidFill>
              <a:srgbClr val="E4261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印品百变马丁（非商用）" panose="02010601030101010101" charset="-122"/>
                <a:ea typeface="印品百变马丁（非商用）" panose="02010601030101010101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1243" y="2475"/>
              <a:ext cx="645" cy="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bg1"/>
                  </a:solidFill>
                  <a:latin typeface="印品百变马丁（非商用）" panose="02010601030101010101" charset="-122"/>
                  <a:ea typeface="印品百变马丁（非商用）" panose="02010601030101010101" charset="-122"/>
                </a:rPr>
                <a:t>1</a:t>
              </a: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628015" y="1821815"/>
            <a:ext cx="6020435" cy="47764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  <a:buNone/>
            </a:pPr>
            <a:r>
              <a:rPr lang="zh-CN" altLang="en-US" sz="2000">
                <a:ea typeface="Aa吃鸡专用体 (非商业使用)" panose="02010600010101010101" charset="-122"/>
                <a:sym typeface="+mn-ea"/>
              </a:rPr>
              <a:t>3.逃避性。为了逃避孤独和问题，躲到手机里面。</a:t>
            </a:r>
          </a:p>
          <a:p>
            <a:pPr indent="0" fontAlgn="auto">
              <a:lnSpc>
                <a:spcPct val="200000"/>
              </a:lnSpc>
              <a:buNone/>
            </a:pPr>
            <a:endParaRPr lang="zh-CN" altLang="en-US" sz="2000">
              <a:ea typeface="Aa吃鸡专用体 (非商业使用)" panose="02010600010101010101" charset="-122"/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r="82696" b="59707"/>
          <a:stretch>
            <a:fillRect/>
          </a:stretch>
        </p:blipFill>
        <p:spPr>
          <a:xfrm flipH="1">
            <a:off x="10545445" y="0"/>
            <a:ext cx="1646555" cy="191643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3985" y="1299845"/>
            <a:ext cx="5130800" cy="404368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1282700" y="395605"/>
            <a:ext cx="37458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BE0810"/>
                </a:solidFill>
                <a:latin typeface="遇见体（非商用）" panose="02010601030101010101" charset="-122"/>
                <a:ea typeface="遇见体（非商用）" panose="02010601030101010101" charset="-122"/>
                <a:sym typeface="+mn-ea"/>
              </a:rPr>
              <a:t>前提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569595" y="424180"/>
            <a:ext cx="609600" cy="614045"/>
            <a:chOff x="11085" y="2475"/>
            <a:chExt cx="960" cy="967"/>
          </a:xfrm>
        </p:grpSpPr>
        <p:sp>
          <p:nvSpPr>
            <p:cNvPr id="9" name="椭圆 8"/>
            <p:cNvSpPr/>
            <p:nvPr/>
          </p:nvSpPr>
          <p:spPr>
            <a:xfrm>
              <a:off x="11085" y="2482"/>
              <a:ext cx="960" cy="960"/>
            </a:xfrm>
            <a:prstGeom prst="ellipse">
              <a:avLst/>
            </a:prstGeom>
            <a:solidFill>
              <a:srgbClr val="E4261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印品百变马丁（非商用）" panose="02010601030101010101" charset="-122"/>
                <a:ea typeface="印品百变马丁（非商用）" panose="02010601030101010101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1243" y="2475"/>
              <a:ext cx="645" cy="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bg1"/>
                  </a:solidFill>
                  <a:latin typeface="印品百变马丁（非商用）" panose="02010601030101010101" charset="-122"/>
                  <a:ea typeface="印品百变马丁（非商用）" panose="02010601030101010101" charset="-122"/>
                </a:rPr>
                <a:t>1</a:t>
              </a: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628015" y="1821815"/>
            <a:ext cx="6020435" cy="47764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  <a:buNone/>
            </a:pPr>
            <a:r>
              <a:rPr lang="zh-CN" altLang="en-US" sz="2000">
                <a:ea typeface="Aa吃鸡专用体 (非商业使用)" panose="02010600010101010101" charset="-122"/>
                <a:sym typeface="+mn-ea"/>
              </a:rPr>
              <a:t>4.低效性。因为使用手机，专注力降低了，作业完成效率低，睡眠质量差。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r="82696" b="59707"/>
          <a:stretch>
            <a:fillRect/>
          </a:stretch>
        </p:blipFill>
        <p:spPr>
          <a:xfrm flipH="1">
            <a:off x="10545445" y="0"/>
            <a:ext cx="1646555" cy="191643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2610" y="1553210"/>
            <a:ext cx="4726940" cy="375221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1282700" y="395605"/>
            <a:ext cx="37458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BE0810"/>
                </a:solidFill>
                <a:latin typeface="遇见体（非商用）" panose="02010601030101010101" charset="-122"/>
                <a:ea typeface="遇见体（非商用）" panose="02010601030101010101" charset="-122"/>
                <a:sym typeface="+mn-ea"/>
              </a:rPr>
              <a:t>前提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569595" y="424180"/>
            <a:ext cx="609600" cy="614045"/>
            <a:chOff x="11085" y="2475"/>
            <a:chExt cx="960" cy="967"/>
          </a:xfrm>
        </p:grpSpPr>
        <p:sp>
          <p:nvSpPr>
            <p:cNvPr id="9" name="椭圆 8"/>
            <p:cNvSpPr/>
            <p:nvPr/>
          </p:nvSpPr>
          <p:spPr>
            <a:xfrm>
              <a:off x="11085" y="2482"/>
              <a:ext cx="960" cy="960"/>
            </a:xfrm>
            <a:prstGeom prst="ellipse">
              <a:avLst/>
            </a:prstGeom>
            <a:solidFill>
              <a:srgbClr val="E4261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印品百变马丁（非商用）" panose="02010601030101010101" charset="-122"/>
                <a:ea typeface="印品百变马丁（非商用）" panose="02010601030101010101" charset="-122"/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1243" y="2475"/>
              <a:ext cx="645" cy="9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bg1"/>
                  </a:solidFill>
                  <a:latin typeface="印品百变马丁（非商用）" panose="02010601030101010101" charset="-122"/>
                  <a:ea typeface="印品百变马丁（非商用）" panose="02010601030101010101" charset="-122"/>
                </a:rPr>
                <a:t>1</a:t>
              </a: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628015" y="1821815"/>
            <a:ext cx="11355705" cy="47764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200000"/>
              </a:lnSpc>
              <a:buNone/>
            </a:pPr>
            <a:r>
              <a:rPr lang="zh-CN" altLang="en-US" sz="2000">
                <a:ea typeface="Aa吃鸡专用体 (非商业使用)" panose="02010600010101010101" charset="-122"/>
                <a:sym typeface="+mn-ea"/>
              </a:rPr>
              <a:t>从“从来没有”“偶尔有”“有时有”“经常有”“总是有”五个选项来确定，判断出轻度成瘾、中度成瘾或是重度成瘾。如果是轻度成瘾，需要及时的心理疏导或心理辅导，对手机有效管理；如果是中重度成瘾，家长要高度关注孩子的心理健康，必要时进行心理治疗甚至药物干预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r="82696" b="59707"/>
          <a:stretch>
            <a:fillRect/>
          </a:stretch>
        </p:blipFill>
        <p:spPr>
          <a:xfrm flipH="1">
            <a:off x="10545445" y="0"/>
            <a:ext cx="1646555" cy="191643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814320" y="3254375"/>
            <a:ext cx="6986270" cy="770255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>
                <a:solidFill>
                  <a:schemeClr val="dk1">
                    <a:lumMod val="85000"/>
                    <a:lumOff val="15000"/>
                  </a:schemeClr>
                </a:solidFill>
                <a:sym typeface="+mn-ea"/>
              </a:rPr>
              <a:t>观点二：孩子使用手机要从他律走向自律</a:t>
            </a:r>
            <a:br>
              <a:rPr>
                <a:solidFill>
                  <a:schemeClr val="dk1">
                    <a:lumMod val="85000"/>
                    <a:lumOff val="15000"/>
                  </a:schemeClr>
                </a:solidFill>
                <a:sym typeface="+mn-ea"/>
              </a:rPr>
            </a:br>
            <a:endParaRPr>
              <a:solidFill>
                <a:schemeClr val="dk1">
                  <a:lumMod val="85000"/>
                  <a:lumOff val="15000"/>
                </a:schemeClr>
              </a:solidFill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442720" cy="139446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10749280" y="5463540"/>
            <a:ext cx="1442720" cy="1394460"/>
          </a:xfrm>
          <a:prstGeom prst="rect">
            <a:avLst/>
          </a:prstGeom>
        </p:spPr>
      </p:pic>
      <p:sp>
        <p:nvSpPr>
          <p:cNvPr id="11" name="Title 6"/>
          <p:cNvSpPr txBox="1"/>
          <p:nvPr>
            <p:custDataLst>
              <p:tags r:id="rId5"/>
            </p:custDataLst>
          </p:nvPr>
        </p:nvSpPr>
        <p:spPr>
          <a:xfrm>
            <a:off x="1029335" y="1371600"/>
            <a:ext cx="10553065" cy="37579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fontAlgn="auto">
              <a:lnSpc>
                <a:spcPct val="3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sz="24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对孩子手机的使用，从强制限定到约定协商，是从他律转变向自律的过程。在孩子完全不懂的时候，可以直接规定；在孩子有了自主意识的时候，最好协商约定，协商约定能够唤起自控感。</a:t>
            </a: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>
            <p:custDataLst>
              <p:tags r:id="rId2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</a:endParaRPr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442720" cy="139446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0800000">
            <a:off x="10749280" y="5463540"/>
            <a:ext cx="1442720" cy="1394460"/>
          </a:xfrm>
          <a:prstGeom prst="rect">
            <a:avLst/>
          </a:prstGeom>
        </p:spPr>
      </p:pic>
      <p:sp>
        <p:nvSpPr>
          <p:cNvPr id="11" name="Title 6"/>
          <p:cNvSpPr txBox="1"/>
          <p:nvPr>
            <p:custDataLst>
              <p:tags r:id="rId6"/>
            </p:custDataLst>
          </p:nvPr>
        </p:nvSpPr>
        <p:spPr>
          <a:xfrm>
            <a:off x="6290310" y="1371600"/>
            <a:ext cx="5292090" cy="421005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2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孩子毕竟要走向自律，如果简单靠强制约束，他的自律很难发展出来。手机管理目的是为孩子成长，不是为了做给父母看，所以值得我们去深入思考和找到合适的方法，家长们要走进孩子心理世界，更有要深远的考量。</a:t>
            </a:r>
          </a:p>
        </p:txBody>
      </p:sp>
      <p:sp>
        <p:nvSpPr>
          <p:cNvPr id="7" name="bj"/>
          <p:cNvSpPr/>
          <p:nvPr>
            <p:custDataLst>
              <p:tags r:id="rId7"/>
            </p:custDataLst>
          </p:nvPr>
        </p:nvSpPr>
        <p:spPr>
          <a:xfrm>
            <a:off x="608965" y="1371584"/>
            <a:ext cx="5340109" cy="4114800"/>
          </a:xfrm>
          <a:prstGeom prst="rect">
            <a:avLst/>
          </a:prstGeom>
          <a:noFill/>
          <a:ln w="127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66825" y="1908810"/>
            <a:ext cx="4312920" cy="3220720"/>
          </a:xfrm>
          <a:prstGeom prst="rect">
            <a:avLst/>
          </a:prstGeom>
        </p:spPr>
      </p:pic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358515" y="3254375"/>
            <a:ext cx="6442075" cy="770255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sz="4000">
                <a:solidFill>
                  <a:schemeClr val="dk1">
                    <a:lumMod val="85000"/>
                    <a:lumOff val="15000"/>
                  </a:schemeClr>
                </a:solidFill>
                <a:sym typeface="+mn-ea"/>
              </a:rPr>
              <a:t>观点三：手机着迷是“症状”，家长要了解“病因”</a:t>
            </a:r>
            <a:br>
              <a:rPr sz="4000">
                <a:solidFill>
                  <a:schemeClr val="dk1">
                    <a:lumMod val="85000"/>
                    <a:lumOff val="15000"/>
                  </a:schemeClr>
                </a:solidFill>
                <a:sym typeface="+mn-ea"/>
              </a:rPr>
            </a:br>
            <a:endParaRPr sz="4000">
              <a:solidFill>
                <a:schemeClr val="dk1">
                  <a:lumMod val="85000"/>
                  <a:lumOff val="15000"/>
                </a:schemeClr>
              </a:solidFill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>
            <p:custDataLst>
              <p:tags r:id="rId2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</a:endParaRPr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442720" cy="139446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0800000">
            <a:off x="10749280" y="5463540"/>
            <a:ext cx="1442720" cy="1394460"/>
          </a:xfrm>
          <a:prstGeom prst="rect">
            <a:avLst/>
          </a:prstGeom>
        </p:spPr>
      </p:pic>
      <p:sp>
        <p:nvSpPr>
          <p:cNvPr id="11" name="Title 6"/>
          <p:cNvSpPr txBox="1"/>
          <p:nvPr>
            <p:custDataLst>
              <p:tags r:id="rId6"/>
            </p:custDataLst>
          </p:nvPr>
        </p:nvSpPr>
        <p:spPr>
          <a:xfrm>
            <a:off x="782320" y="1371600"/>
            <a:ext cx="10800080" cy="375793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fontAlgn="auto">
              <a:lnSpc>
                <a:spcPct val="3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手机着迷是一个症状，这个症状好比发烧了，不是简单吃退烧药，而是要去了解病因。家长们不能只是简单看管得有效或是无效，而是要看手机满足了孩子内心哪一方面的缺失，当我们把那一方面的缺失给弥补上，孩子就会从对手机的依赖转向现实情感。</a:t>
            </a: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>
            <p:custDataLst>
              <p:tags r:id="rId2"/>
            </p:custDataLst>
          </p:nvPr>
        </p:nvSpPr>
        <p:spPr>
          <a:xfrm>
            <a:off x="292735" y="401320"/>
            <a:ext cx="11606530" cy="624967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</a:endParaRPr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442720" cy="139446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/>
          <a:stretch>
            <a:fillRect/>
          </a:stretch>
        </p:blipFill>
        <p:spPr>
          <a:xfrm rot="10800000">
            <a:off x="10749280" y="5463540"/>
            <a:ext cx="1442720" cy="1394460"/>
          </a:xfrm>
          <a:prstGeom prst="rect">
            <a:avLst/>
          </a:prstGeom>
        </p:spPr>
      </p:pic>
      <p:sp>
        <p:nvSpPr>
          <p:cNvPr id="11" name="Title 6"/>
          <p:cNvSpPr txBox="1"/>
          <p:nvPr>
            <p:custDataLst>
              <p:tags r:id="rId6"/>
            </p:custDataLst>
          </p:nvPr>
        </p:nvSpPr>
        <p:spPr>
          <a:xfrm>
            <a:off x="6290310" y="789940"/>
            <a:ext cx="5292090" cy="50939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20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手机管理好坏的唯一标准，就是是否有利于孩子身心健康成长。青少年处在身心高速发展的阶段，有自我实现的目标和需求，一旦自我实现受阻或是目标不能达成，就会感到挫败，而手机虚拟世界会弥补他的满足感；当孩子自由意志和家长及社会期待不一样时，当他被迫按外界的要求去行动时，孩子也会有强烈的压抑感和失控感。</a:t>
            </a:r>
          </a:p>
        </p:txBody>
      </p:sp>
      <p:sp>
        <p:nvSpPr>
          <p:cNvPr id="7" name="bj"/>
          <p:cNvSpPr/>
          <p:nvPr>
            <p:custDataLst>
              <p:tags r:id="rId7"/>
            </p:custDataLst>
          </p:nvPr>
        </p:nvSpPr>
        <p:spPr>
          <a:xfrm>
            <a:off x="608965" y="1371584"/>
            <a:ext cx="5340109" cy="4114800"/>
          </a:xfrm>
          <a:prstGeom prst="rect">
            <a:avLst/>
          </a:prstGeom>
          <a:noFill/>
          <a:ln w="127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75360" y="1769110"/>
            <a:ext cx="4607560" cy="3360420"/>
          </a:xfrm>
          <a:prstGeom prst="rect">
            <a:avLst/>
          </a:prstGeom>
        </p:spPr>
      </p:pic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https://d.book118.com/868116120136006022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RGE_SHAPE" val="1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RGE_SHAPE" val="1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0b5f94f9-3ef7-4d3d-95c1-a03dbd14a7d3}"/>
</p:tagLst>
</file>

<file path=ppt/tags/tag1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7b52484a-e1f2-473a-9de5-a519fbb8e48b}"/>
</p:tagLst>
</file>

<file path=ppt/tags/tag1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  <p:tag name="WM_BEAUTIFY_SHAPE_IDENTITY" val="{91050e9a-0012-4cc7-a5eb-a3af98ea2794}"/>
</p:tagLst>
</file>

<file path=ppt/tags/tag1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  <p:tag name="WM_BEAUTIFY_SHAPE_IDENTITY" val="{3237a9ed-afee-4da3-a9b8-a33ba8c2346f}"/>
</p:tagLst>
</file>

<file path=ppt/tags/tag1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  <p:tag name="WM_BEAUTIFY_SHAPE_IDENTITY" val="{93b3c875-3b4e-4afe-bfa0-4b17abdb5f90}"/>
</p:tagLst>
</file>

<file path=ppt/tags/tag1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bf7a2925-f2e9-4a86-9ffb-827003165748}"/>
</p:tagLst>
</file>

<file path=ppt/tags/tag1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5"/>
  <p:tag name="KSO_WM_UNIT_INDEX" val="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6"/>
  <p:tag name="KSO_WM_UNIT_INDEX" val="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3"/>
  <p:tag name="KSO_WM_UNIT_INDEX" val="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4"/>
  <p:tag name="KSO_WM_UNIT_INDEX" val="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5"/>
  <p:tag name="KSO_WM_UNIT_INDEX" val="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6"/>
  <p:tag name="KSO_WM_UNIT_INDEX" val="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2"/>
  <p:tag name="KSO_WM_UNIT_INDEX" val="2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3"/>
  <p:tag name="KSO_WM_UNIT_INDEX" val="3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4"/>
  <p:tag name="KSO_WM_UNIT_INDEX" val="4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5"/>
  <p:tag name="KSO_WM_UNIT_INDEX" val="5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6"/>
  <p:tag name="KSO_WM_UNIT_INDEX" val="6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2"/>
  <p:tag name="KSO_WM_UNIT_INDEX" val="2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3"/>
  <p:tag name="KSO_WM_UNIT_INDEX" val="3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4"/>
  <p:tag name="KSO_WM_UNIT_INDEX" val="4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5"/>
  <p:tag name="KSO_WM_UNIT_INDEX" val="5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6"/>
  <p:tag name="KSO_WM_UNIT_INDEX" val="6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1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1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COMBINE_RELATE_SLIDE_ID" val="background20176429_1"/>
  <p:tag name="KSO_WM_TAG_VERSION" val="1.0"/>
  <p:tag name="KSO_WM_TEMPLATE_CATEGORY" val="custom"/>
  <p:tag name="KSO_WM_TEMPLATE_COLOR_TYPE" val="1"/>
  <p:tag name="KSO_WM_TEMPLATE_INDEX" val="20177118"/>
  <p:tag name="KSO_WM_TEMPLATE_MASTER_THUMB_INDEX" val="12"/>
  <p:tag name="KSO_WM_TEMPLATE_MASTER_TYPE" val="1"/>
  <p:tag name="KSO_WM_TEMPLATE_SUBCATEGORY" val="17"/>
  <p:tag name="KSO_WM_TEMPLATE_THUMBS_INDEX" val="1、3、5、8、13、16、19、25、28、30、32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118"/>
  <p:tag name="KSO_WM_UNIT_COMPATIBLE" val="0"/>
  <p:tag name="KSO_WM_UNIT_DIAGRAM_ISNUMVISUAL" val="0"/>
  <p:tag name="KSO_WM_UNIT_DIAGRAM_ISREFERUNIT" val="0"/>
  <p:tag name="KSO_WM_UNIT_HIGHLIGHT" val="0"/>
  <p:tag name="KSO_WM_UNIT_ID" val="custom201771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浅色繁花计划书"/>
  <p:tag name="KSO_WM_UNIT_TYPE" val="a"/>
  <p:tag name="KSO_WM_UNIT_VALUE" val="68"/>
</p:tagLst>
</file>

<file path=ppt/tags/tag221.xml><?xml version="1.0" encoding="utf-8"?>
<p:tagLst xmlns:p="http://schemas.openxmlformats.org/presentationml/2006/main">
  <p:tag name="KSO_WM_BEAUTIFY_FLAG" val="#wm#"/>
  <p:tag name="KSO_WM_COMBINE_RELATE_SLIDE_ID" val="background20176429_1"/>
  <p:tag name="KSO_WM_SLIDE_ID" val="custom201771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118"/>
  <p:tag name="KSO_WM_TEMPLATE_MASTER_THUMB_INDEX" val="12"/>
  <p:tag name="KSO_WM_TEMPLATE_MASTER_TYPE" val="1"/>
  <p:tag name="KSO_WM_TEMPLATE_SUBCATEGORY" val="17"/>
  <p:tag name="KSO_WM_TEMPLATE_THUMBS_INDEX" val="1、3、5、8、13、16、19、25、28、30、32"/>
</p:tagLst>
</file>

<file path=ppt/tags/tag222.xml><?xml version="1.0" encoding="utf-8"?>
<p:tagLst xmlns:p="http://schemas.openxmlformats.org/presentationml/2006/main">
  <p:tag name="KSO_WM_UNIT_PLACING_PICTURE_USER_VIEWPORT" val="{&quot;height&quot;:3018,&quot;width&quot;:2593}"/>
</p:tagLst>
</file>

<file path=ppt/tags/tag223.xml><?xml version="1.0" encoding="utf-8"?>
<p:tagLst xmlns:p="http://schemas.openxmlformats.org/presentationml/2006/main">
  <p:tag name="KSO_WM_UNIT_PLACING_PICTURE_USER_VIEWPORT" val="{&quot;height&quot;:5640,&quot;width&quot;:7551}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118"/>
  <p:tag name="KSO_WM_UNIT_COMPATIBLE" val="0"/>
  <p:tag name="KSO_WM_UNIT_DIAGRAM_ISNUMVISUAL" val="0"/>
  <p:tag name="KSO_WM_UNIT_DIAGRAM_ISREFERUNIT" val="0"/>
  <p:tag name="KSO_WM_UNIT_HIGHLIGHT" val="0"/>
  <p:tag name="KSO_WM_UNIT_ID" val="custom20177118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添加标题"/>
  <p:tag name="KSO_WM_UNIT_TYPE" val="a"/>
  <p:tag name="KSO_WM_UNIT_VALUE" val="20"/>
</p:tagLst>
</file>

<file path=ppt/tags/tag225.xml><?xml version="1.0" encoding="utf-8"?>
<p:tagLst xmlns:p="http://schemas.openxmlformats.org/presentationml/2006/main">
  <p:tag name="KSO_WM_BEAUTIFY_FLAG" val="#wm#"/>
  <p:tag name="KSO_WM_COMBINE_RELATE_SLIDE_ID" val="background20176429_6"/>
  <p:tag name="KSO_WM_SLIDE_ID" val="custom20177118_13"/>
  <p:tag name="KSO_WM_SLIDE_INDEX" val="13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177118"/>
  <p:tag name="KSO_WM_TEMPLATE_MASTER_TYPE" val="1"/>
  <p:tag name="KSO_WM_TEMPLATE_SUBCATEGORY" val="17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118"/>
  <p:tag name="KSO_WM_UNIT_COMPATIBLE" val="0"/>
  <p:tag name="KSO_WM_UNIT_DIAGRAM_ISNUMVISUAL" val="0"/>
  <p:tag name="KSO_WM_UNIT_DIAGRAM_ISREFERUNIT" val="0"/>
  <p:tag name="KSO_WM_UNIT_HIGHLIGHT" val="0"/>
  <p:tag name="KSO_WM_UNIT_ID" val="custom20177118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添加标题"/>
  <p:tag name="KSO_WM_UNIT_TYPE" val="a"/>
  <p:tag name="KSO_WM_UNIT_VALUE" val="20"/>
</p:tagLst>
</file>

<file path=ppt/tags/tag227.xml><?xml version="1.0" encoding="utf-8"?>
<p:tagLst xmlns:p="http://schemas.openxmlformats.org/presentationml/2006/main">
  <p:tag name="KSO_WM_BEAUTIFY_FLAG" val="#wm#"/>
  <p:tag name="KSO_WM_COMBINE_RELATE_SLIDE_ID" val="background20176429_6"/>
  <p:tag name="KSO_WM_SLIDE_ID" val="custom20177118_13"/>
  <p:tag name="KSO_WM_SLIDE_INDEX" val="13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177118"/>
  <p:tag name="KSO_WM_TEMPLATE_MASTER_TYPE" val="1"/>
  <p:tag name="KSO_WM_TEMPLATE_SUBCATEGORY" val="17"/>
</p:tagLst>
</file>

<file path=ppt/tags/tag22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  <p:tag name="WM_BEAUTIFY_SHAPE_IDENTITY" val="{9ec4f2a5-2e00-42cf-b17c-e5068d6e965f}"/>
</p:tagLst>
</file>

<file path=ppt/tags/tag22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  <p:tag name="WM_BEAUTIFY_SHAPE_IDENTITY" val="{98f76c30-881a-4b3e-b770-63b74662ecce}"/>
</p:tagLst>
</file>

<file path=ppt/tags/tag230.xml><?xml version="1.0" encoding="utf-8"?>
<p:tagLst xmlns:p="http://schemas.openxmlformats.org/presentationml/2006/main">
  <p:tag name="KSO_WM_ASSEMBLE_CHIP_INDEX" val="a1b8d362b8974d5aa0e99571d01defee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514054ed1e2fb807b2"/>
  <p:tag name="KSO_WM_TEMPLATE_ASSEMBLE_XID" val="60656f514054ed1e2fb807b2"/>
  <p:tag name="KSO_WM_TEMPLATE_CATEGORY" val="diagram"/>
  <p:tag name="KSO_WM_TEMPLATE_INDEX" val="20212645"/>
  <p:tag name="KSO_WM_UNIT_BLOCK" val="0"/>
  <p:tag name="KSO_WM_UNIT_COMPATIBLE" val="0"/>
  <p:tag name="KSO_WM_UNIT_DEC_AREA_ID" val="b6b39df81e38446da897721cdd2a329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645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64"/>
</p:tagLst>
</file>

<file path=ppt/tags/tag231.xml><?xml version="1.0" encoding="utf-8"?>
<p:tagLst xmlns:p="http://schemas.openxmlformats.org/presentationml/2006/main">
  <p:tag name="KSO_WM_BEAUTIFY_FLAG" val="#wm#"/>
  <p:tag name="KSO_WM_CHIP_FILLPROP" val="[[{&quot;text_align&quot;:&quot;lm&quot;,&quot;text_direction&quot;:&quot;horizontal&quot;,&quot;support_big_font&quot;:false,&quot;fill_id&quot;:&quot;b1ca9882ea204a398455f26abcade545&quot;,&quot;fill_align&quot;:&quot;lm&quot;,&quot;chip_types&quot;:[&quot;text&quot;,&quot;header&quot;]},{&quot;text_align&quot;:&quot;lm&quot;,&quot;text_direction&quot;:&quot;horizontal&quot;,&quot;support_big_font&quot;:false,&quot;fill_id&quot;:&quot;a5cde0e7e9ca4a5fabf022e041870535&quot;,&quot;fill_align&quot;:&quot;cm&quot;,&quot;chip_types&quot;:[&quot;text&quot;,&quot;picture&quot;,&quot;video&quot;]}]]"/>
  <p:tag name="KSO_WM_CHIP_GROUPID" val="5e6effd1605d5daf04fe5f9d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6effd1605d5daf04fe5f9e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12645_1"/>
  <p:tag name="KSO_WM_SLIDE_INDEX" val="1"/>
  <p:tag name="KSO_WM_SLIDE_ITEM_CNT" val="0"/>
  <p:tag name="KSO_WM_SLIDE_LAYOUT" val="d_f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5:39:45&quot;,&quot;maxSize&quot;:{&quot;size1&quot;:60},&quot;minSize&quot;:{&quot;size1&quot;:48.8},&quot;normalSize&quot;:{&quot;size1&quot;:48.800104166666664},&quot;subLayout&quot;:[{&quot;id&quot;:&quot;2021-04-01T15:39:45&quot;,&quot;margin&quot;:{&quot;bottom&quot;:2.5399999618530273,&quot;left&quot;:2.5399999618530273,&quot;right&quot;:0.847000002861023,&quot;top&quot;:2.5399999618530273},&quot;type&quot;:0},{&quot;id&quot;:&quot;2021-04-01T15:39:45&quot;,&quot;margin&quot;:{&quot;bottom&quot;:4.6570000648498535,&quot;left&quot;:1.2699999809265137,&quot;right&quot;:1.6929999589920044,&quot;top&quot;:4.6570000648498535},&quot;type&quot;:0}],&quot;type&quot;:0}"/>
  <p:tag name="KSO_WM_SLIDE_POSITION" val="47*108"/>
  <p:tag name="KSO_WM_SLIDE_RATIO" val="1.777778"/>
  <p:tag name="KSO_WM_SLIDE_SIZE" val="865*324"/>
  <p:tag name="KSO_WM_SLIDE_SUBTYPE" val="picTxt"/>
  <p:tag name="KSO_WM_SLIDE_SUPPORT_FEATURE_TYPE" val="0"/>
  <p:tag name="KSO_WM_SLIDE_TYPE" val="text"/>
  <p:tag name="KSO_WM_TAG_VERSION" val="1.0"/>
  <p:tag name="KSO_WM_TEMPLATE_ASSEMBLE_GROUPID" val="60656f514054ed1e2fb807b2"/>
  <p:tag name="KSO_WM_TEMPLATE_ASSEMBLE_XID" val="60656f514054ed1e2fb807b2"/>
  <p:tag name="KSO_WM_TEMPLATE_CATEGORY" val="diagram"/>
  <p:tag name="KSO_WM_TEMPLATE_COLOR_TYPE" val="1"/>
  <p:tag name="KSO_WM_TEMPLATE_INDEX" val="20212645"/>
  <p:tag name="KSO_WM_TEMPLATE_MASTER_TYPE" val="0"/>
  <p:tag name="KSO_WM_TEMPLATE_SUBCATEGORY" val="21"/>
</p:tagLst>
</file>

<file path=ppt/tags/tag23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_13*i*1"/>
  <p:tag name="KSO_WM_UNIT_INDEX" val="1"/>
  <p:tag name="KSO_WM_UNIT_LAYERLEVEL" val="1"/>
  <p:tag name="KSO_WM_UNIT_SUBTYPE" val="h"/>
  <p:tag name="KSO_WM_UNIT_TEXT_FILL_FORE_SCHEMECOLOR_INDEX" val="13"/>
  <p:tag name="KSO_WM_UNIT_TEXT_FILL_FORE_SCHEMECOLOR_INDEX_BRIGHTNESS" val="0.15"/>
  <p:tag name="KSO_WM_UNIT_TEXT_FILL_TYPE" val="1"/>
  <p:tag name="KSO_WM_UNIT_TYPE" val="i"/>
  <p:tag name="WM_BEAUTIFY_SHAPE_IDENTITY" val="{175a4ca0-6a05-4eee-a785-4785a9d80bd0}"/>
</p:tagLst>
</file>

<file path=ppt/tags/tag23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  <p:tag name="WM_BEAUTIFY_SHAPE_IDENTITY" val="{9ec4f2a5-2e00-42cf-b17c-e5068d6e965f}"/>
</p:tagLst>
</file>

<file path=ppt/tags/tag23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  <p:tag name="WM_BEAUTIFY_SHAPE_IDENTITY" val="{98f76c30-881a-4b3e-b770-63b74662ecce}"/>
</p:tagLst>
</file>

<file path=ppt/tags/tag235.xml><?xml version="1.0" encoding="utf-8"?>
<p:tagLst xmlns:p="http://schemas.openxmlformats.org/presentationml/2006/main">
  <p:tag name="KSO_WM_ASSEMBLE_CHIP_INDEX" val="a1b8d362b8974d5aa0e99571d01defee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514054ed1e2fb807b2"/>
  <p:tag name="KSO_WM_TEMPLATE_ASSEMBLE_XID" val="60656f514054ed1e2fb807b2"/>
  <p:tag name="KSO_WM_TEMPLATE_CATEGORY" val="diagram"/>
  <p:tag name="KSO_WM_TEMPLATE_INDEX" val="20212645"/>
  <p:tag name="KSO_WM_UNIT_BLOCK" val="0"/>
  <p:tag name="KSO_WM_UNIT_COMPATIBLE" val="0"/>
  <p:tag name="KSO_WM_UNIT_DEC_AREA_ID" val="b6b39df81e38446da897721cdd2a329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645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64"/>
</p:tagLst>
</file>

<file path=ppt/tags/tag236.xml><?xml version="1.0" encoding="utf-8"?>
<p:tagLst xmlns:p="http://schemas.openxmlformats.org/presentationml/2006/main">
  <p:tag name="KSO_WM_BEAUTIFY_FLAG" val="#wm#"/>
  <p:tag name="KSO_WM_CHIP_GROUPID" val="5e6effd1605d5daf04fe5f9d"/>
  <p:tag name="KSO_WM_CHIP_XID" val="5e6effd1605d5daf04fe5f9e"/>
  <p:tag name="KSO_WM_TAG_VERSION" val="1.0"/>
  <p:tag name="KSO_WM_TEMPLATE_ASSEMBLE_GROUPID" val="60656f514054ed1e2fb807b2"/>
  <p:tag name="KSO_WM_TEMPLATE_ASSEMBLE_XID" val="60656f514054ed1e2fb807b2"/>
  <p:tag name="KSO_WM_TEMPLATE_CATEGORY" val="diagram"/>
  <p:tag name="KSO_WM_TEMPLATE_INDEX" val="20212645"/>
  <p:tag name="KSO_WM_UNIT_BLOCK" val="0"/>
  <p:tag name="KSO_WM_UNIT_COMPATIBLE" val="0"/>
  <p:tag name="KSO_WM_UNIT_DEC_AREA_ID" val="048b1570465242f39166aec647b487b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1},&quot;ReferentInfo&quot;:{&quot;Id&quot;:&quot;82295de0c9904d8397a6e503f12afad1&quot;,&quot;X&quot;:{&quot;Pos&quot;:1},&quot;Y&quot;:{&quot;Pos&quot;:1}},&quot;whChangeMode&quot;:0}"/>
  <p:tag name="KSO_WM_UNIT_DIAGRAM_ISNUMVISUAL" val="0"/>
  <p:tag name="KSO_WM_UNIT_DIAGRAM_ISREFERUNIT" val="0"/>
  <p:tag name="KSO_WM_UNIT_HIGHLIGHT" val="0"/>
  <p:tag name="KSO_WM_UNIT_ID" val="diagram20212645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35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#wm#"/>
  <p:tag name="KSO_WM_CHIP_FILLPROP" val="[[{&quot;text_align&quot;:&quot;lm&quot;,&quot;text_direction&quot;:&quot;horizontal&quot;,&quot;support_big_font&quot;:false,&quot;fill_id&quot;:&quot;b1ca9882ea204a398455f26abcade545&quot;,&quot;fill_align&quot;:&quot;lm&quot;,&quot;chip_types&quot;:[&quot;text&quot;,&quot;header&quot;]},{&quot;text_align&quot;:&quot;lm&quot;,&quot;text_direction&quot;:&quot;horizontal&quot;,&quot;support_big_font&quot;:false,&quot;fill_id&quot;:&quot;a5cde0e7e9ca4a5fabf022e041870535&quot;,&quot;fill_align&quot;:&quot;cm&quot;,&quot;chip_types&quot;:[&quot;text&quot;,&quot;picture&quot;,&quot;video&quot;]}]]"/>
  <p:tag name="KSO_WM_CHIP_GROUPID" val="5e6effd1605d5daf04fe5f9d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6effd1605d5daf04fe5f9e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12645_1"/>
  <p:tag name="KSO_WM_SLIDE_INDEX" val="1"/>
  <p:tag name="KSO_WM_SLIDE_ITEM_CNT" val="0"/>
  <p:tag name="KSO_WM_SLIDE_LAYOUT" val="d_f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5:39:45&quot;,&quot;maxSize&quot;:{&quot;size1&quot;:60},&quot;minSize&quot;:{&quot;size1&quot;:48.8},&quot;normalSize&quot;:{&quot;size1&quot;:48.800104166666664},&quot;subLayout&quot;:[{&quot;id&quot;:&quot;2021-04-01T15:39:45&quot;,&quot;margin&quot;:{&quot;bottom&quot;:2.5399999618530273,&quot;left&quot;:2.5399999618530273,&quot;right&quot;:0.847000002861023,&quot;top&quot;:2.5399999618530273},&quot;type&quot;:0},{&quot;id&quot;:&quot;2021-04-01T15:39:45&quot;,&quot;margin&quot;:{&quot;bottom&quot;:4.6570000648498535,&quot;left&quot;:1.2699999809265137,&quot;right&quot;:1.6929999589920044,&quot;top&quot;:4.6570000648498535},&quot;type&quot;:0}],&quot;type&quot;:0}"/>
  <p:tag name="KSO_WM_SLIDE_POSITION" val="47*108"/>
  <p:tag name="KSO_WM_SLIDE_RATIO" val="1.777778"/>
  <p:tag name="KSO_WM_SLIDE_SIZE" val="865*324"/>
  <p:tag name="KSO_WM_SLIDE_SUBTYPE" val="picTxt"/>
  <p:tag name="KSO_WM_SLIDE_SUPPORT_FEATURE_TYPE" val="0"/>
  <p:tag name="KSO_WM_SLIDE_TYPE" val="text"/>
  <p:tag name="KSO_WM_TAG_VERSION" val="1.0"/>
  <p:tag name="KSO_WM_TEMPLATE_ASSEMBLE_GROUPID" val="60656f514054ed1e2fb807b2"/>
  <p:tag name="KSO_WM_TEMPLATE_ASSEMBLE_XID" val="60656f514054ed1e2fb807b2"/>
  <p:tag name="KSO_WM_TEMPLATE_CATEGORY" val="diagram"/>
  <p:tag name="KSO_WM_TEMPLATE_COLOR_TYPE" val="1"/>
  <p:tag name="KSO_WM_TEMPLATE_INDEX" val="20212645"/>
  <p:tag name="KSO_WM_TEMPLATE_MASTER_TYPE" val="0"/>
  <p:tag name="KSO_WM_TEMPLATE_SUBCATEGORY" val="21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118"/>
  <p:tag name="KSO_WM_UNIT_COMPATIBLE" val="0"/>
  <p:tag name="KSO_WM_UNIT_DIAGRAM_ISNUMVISUAL" val="0"/>
  <p:tag name="KSO_WM_UNIT_DIAGRAM_ISREFERUNIT" val="0"/>
  <p:tag name="KSO_WM_UNIT_HIGHLIGHT" val="0"/>
  <p:tag name="KSO_WM_UNIT_ID" val="custom20177118_1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添加标题"/>
  <p:tag name="KSO_WM_UNIT_TYPE" val="a"/>
  <p:tag name="KSO_WM_UNIT_VALUE" val="20"/>
</p:tagLst>
</file>

<file path=ppt/tags/tag240.xml><?xml version="1.0" encoding="utf-8"?>
<p:tagLst xmlns:p="http://schemas.openxmlformats.org/presentationml/2006/main">
  <p:tag name="KSO_WM_BEAUTIFY_FLAG" val="#wm#"/>
  <p:tag name="KSO_WM_COMBINE_RELATE_SLIDE_ID" val="background20176429_6"/>
  <p:tag name="KSO_WM_SLIDE_ID" val="custom20177118_13"/>
  <p:tag name="KSO_WM_SLIDE_INDEX" val="13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177118"/>
  <p:tag name="KSO_WM_TEMPLATE_MASTER_TYPE" val="1"/>
  <p:tag name="KSO_WM_TEMPLATE_SUBCATEGORY" val="17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_13*i*1"/>
  <p:tag name="KSO_WM_UNIT_INDEX" val="1"/>
  <p:tag name="KSO_WM_UNIT_LAYERLEVEL" val="1"/>
  <p:tag name="KSO_WM_UNIT_SUBTYPE" val="h"/>
  <p:tag name="KSO_WM_UNIT_TEXT_FILL_FORE_SCHEMECOLOR_INDEX" val="13"/>
  <p:tag name="KSO_WM_UNIT_TEXT_FILL_FORE_SCHEMECOLOR_INDEX_BRIGHTNESS" val="0.15"/>
  <p:tag name="KSO_WM_UNIT_TEXT_FILL_TYPE" val="1"/>
  <p:tag name="KSO_WM_UNIT_TYPE" val="i"/>
  <p:tag name="WM_BEAUTIFY_SHAPE_IDENTITY" val="{175a4ca0-6a05-4eee-a785-4785a9d80bd0}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  <p:tag name="WM_BEAUTIFY_SHAPE_IDENTITY" val="{9ec4f2a5-2e00-42cf-b17c-e5068d6e965f}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  <p:tag name="WM_BEAUTIFY_SHAPE_IDENTITY" val="{98f76c30-881a-4b3e-b770-63b74662ecce}"/>
</p:tagLst>
</file>

<file path=ppt/tags/tag244.xml><?xml version="1.0" encoding="utf-8"?>
<p:tagLst xmlns:p="http://schemas.openxmlformats.org/presentationml/2006/main">
  <p:tag name="KSO_WM_ASSEMBLE_CHIP_INDEX" val="a1b8d362b8974d5aa0e99571d01defee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514054ed1e2fb807b2"/>
  <p:tag name="KSO_WM_TEMPLATE_ASSEMBLE_XID" val="60656f514054ed1e2fb807b2"/>
  <p:tag name="KSO_WM_TEMPLATE_CATEGORY" val="diagram"/>
  <p:tag name="KSO_WM_TEMPLATE_INDEX" val="20212645"/>
  <p:tag name="KSO_WM_UNIT_BLOCK" val="0"/>
  <p:tag name="KSO_WM_UNIT_COMPATIBLE" val="0"/>
  <p:tag name="KSO_WM_UNIT_DEC_AREA_ID" val="b6b39df81e38446da897721cdd2a329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645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64"/>
</p:tagLst>
</file>

<file path=ppt/tags/tag245.xml><?xml version="1.0" encoding="utf-8"?>
<p:tagLst xmlns:p="http://schemas.openxmlformats.org/presentationml/2006/main">
  <p:tag name="KSO_WM_BEAUTIFY_FLAG" val="#wm#"/>
  <p:tag name="KSO_WM_CHIP_FILLPROP" val="[[{&quot;text_align&quot;:&quot;lm&quot;,&quot;text_direction&quot;:&quot;horizontal&quot;,&quot;support_big_font&quot;:false,&quot;fill_id&quot;:&quot;b1ca9882ea204a398455f26abcade545&quot;,&quot;fill_align&quot;:&quot;lm&quot;,&quot;chip_types&quot;:[&quot;text&quot;,&quot;header&quot;]},{&quot;text_align&quot;:&quot;lm&quot;,&quot;text_direction&quot;:&quot;horizontal&quot;,&quot;support_big_font&quot;:false,&quot;fill_id&quot;:&quot;a5cde0e7e9ca4a5fabf022e041870535&quot;,&quot;fill_align&quot;:&quot;cm&quot;,&quot;chip_types&quot;:[&quot;text&quot;,&quot;picture&quot;,&quot;video&quot;]}]]"/>
  <p:tag name="KSO_WM_CHIP_GROUPID" val="5e6effd1605d5daf04fe5f9d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6effd1605d5daf04fe5f9e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12645_1"/>
  <p:tag name="KSO_WM_SLIDE_INDEX" val="1"/>
  <p:tag name="KSO_WM_SLIDE_ITEM_CNT" val="0"/>
  <p:tag name="KSO_WM_SLIDE_LAYOUT" val="d_f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5:39:45&quot;,&quot;maxSize&quot;:{&quot;size1&quot;:60},&quot;minSize&quot;:{&quot;size1&quot;:48.8},&quot;normalSize&quot;:{&quot;size1&quot;:48.800104166666664},&quot;subLayout&quot;:[{&quot;id&quot;:&quot;2021-04-01T15:39:45&quot;,&quot;margin&quot;:{&quot;bottom&quot;:2.5399999618530273,&quot;left&quot;:2.5399999618530273,&quot;right&quot;:0.847000002861023,&quot;top&quot;:2.5399999618530273},&quot;type&quot;:0},{&quot;id&quot;:&quot;2021-04-01T15:39:45&quot;,&quot;margin&quot;:{&quot;bottom&quot;:4.6570000648498535,&quot;left&quot;:1.2699999809265137,&quot;right&quot;:1.6929999589920044,&quot;top&quot;:4.6570000648498535},&quot;type&quot;:0}],&quot;type&quot;:0}"/>
  <p:tag name="KSO_WM_SLIDE_POSITION" val="47*108"/>
  <p:tag name="KSO_WM_SLIDE_RATIO" val="1.777778"/>
  <p:tag name="KSO_WM_SLIDE_SIZE" val="865*324"/>
  <p:tag name="KSO_WM_SLIDE_SUBTYPE" val="picTxt"/>
  <p:tag name="KSO_WM_SLIDE_SUPPORT_FEATURE_TYPE" val="0"/>
  <p:tag name="KSO_WM_SLIDE_TYPE" val="text"/>
  <p:tag name="KSO_WM_TAG_VERSION" val="1.0"/>
  <p:tag name="KSO_WM_TEMPLATE_ASSEMBLE_GROUPID" val="60656f514054ed1e2fb807b2"/>
  <p:tag name="KSO_WM_TEMPLATE_ASSEMBLE_XID" val="60656f514054ed1e2fb807b2"/>
  <p:tag name="KSO_WM_TEMPLATE_CATEGORY" val="diagram"/>
  <p:tag name="KSO_WM_TEMPLATE_COLOR_TYPE" val="1"/>
  <p:tag name="KSO_WM_TEMPLATE_INDEX" val="20212645"/>
  <p:tag name="KSO_WM_TEMPLATE_MASTER_TYPE" val="0"/>
  <p:tag name="KSO_WM_TEMPLATE_SUBCATEGORY" val="21"/>
</p:tagLst>
</file>

<file path=ppt/tags/tag24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_13*i*1"/>
  <p:tag name="KSO_WM_UNIT_INDEX" val="1"/>
  <p:tag name="KSO_WM_UNIT_LAYERLEVEL" val="1"/>
  <p:tag name="KSO_WM_UNIT_SUBTYPE" val="h"/>
  <p:tag name="KSO_WM_UNIT_TEXT_FILL_FORE_SCHEMECOLOR_INDEX" val="13"/>
  <p:tag name="KSO_WM_UNIT_TEXT_FILL_FORE_SCHEMECOLOR_INDEX_BRIGHTNESS" val="0.15"/>
  <p:tag name="KSO_WM_UNIT_TEXT_FILL_TYPE" val="1"/>
  <p:tag name="KSO_WM_UNIT_TYPE" val="i"/>
  <p:tag name="WM_BEAUTIFY_SHAPE_IDENTITY" val="{175a4ca0-6a05-4eee-a785-4785a9d80bd0}"/>
</p:tagLst>
</file>

<file path=ppt/tags/tag24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  <p:tag name="WM_BEAUTIFY_SHAPE_IDENTITY" val="{9ec4f2a5-2e00-42cf-b17c-e5068d6e965f}"/>
</p:tagLst>
</file>

<file path=ppt/tags/tag24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  <p:tag name="WM_BEAUTIFY_SHAPE_IDENTITY" val="{98f76c30-881a-4b3e-b770-63b74662ecce}"/>
</p:tagLst>
</file>

<file path=ppt/tags/tag249.xml><?xml version="1.0" encoding="utf-8"?>
<p:tagLst xmlns:p="http://schemas.openxmlformats.org/presentationml/2006/main">
  <p:tag name="KSO_WM_ASSEMBLE_CHIP_INDEX" val="a1b8d362b8974d5aa0e99571d01defee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514054ed1e2fb807b2"/>
  <p:tag name="KSO_WM_TEMPLATE_ASSEMBLE_XID" val="60656f514054ed1e2fb807b2"/>
  <p:tag name="KSO_WM_TEMPLATE_CATEGORY" val="diagram"/>
  <p:tag name="KSO_WM_TEMPLATE_INDEX" val="20212645"/>
  <p:tag name="KSO_WM_UNIT_BLOCK" val="0"/>
  <p:tag name="KSO_WM_UNIT_COMPATIBLE" val="0"/>
  <p:tag name="KSO_WM_UNIT_DEC_AREA_ID" val="b6b39df81e38446da897721cdd2a329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645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64"/>
</p:tagLst>
</file>

<file path=ppt/tags/tag250.xml><?xml version="1.0" encoding="utf-8"?>
<p:tagLst xmlns:p="http://schemas.openxmlformats.org/presentationml/2006/main">
  <p:tag name="KSO_WM_BEAUTIFY_FLAG" val="#wm#"/>
  <p:tag name="KSO_WM_CHIP_GROUPID" val="5e6effd1605d5daf04fe5f9d"/>
  <p:tag name="KSO_WM_CHIP_XID" val="5e6effd1605d5daf04fe5f9e"/>
  <p:tag name="KSO_WM_TAG_VERSION" val="1.0"/>
  <p:tag name="KSO_WM_TEMPLATE_ASSEMBLE_GROUPID" val="60656f514054ed1e2fb807b2"/>
  <p:tag name="KSO_WM_TEMPLATE_ASSEMBLE_XID" val="60656f514054ed1e2fb807b2"/>
  <p:tag name="KSO_WM_TEMPLATE_CATEGORY" val="diagram"/>
  <p:tag name="KSO_WM_TEMPLATE_INDEX" val="20212645"/>
  <p:tag name="KSO_WM_UNIT_BLOCK" val="0"/>
  <p:tag name="KSO_WM_UNIT_COMPATIBLE" val="0"/>
  <p:tag name="KSO_WM_UNIT_DEC_AREA_ID" val="048b1570465242f39166aec647b487b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1},&quot;ReferentInfo&quot;:{&quot;Id&quot;:&quot;82295de0c9904d8397a6e503f12afad1&quot;,&quot;X&quot;:{&quot;Pos&quot;:1},&quot;Y&quot;:{&quot;Pos&quot;:1}},&quot;whChangeMode&quot;:0}"/>
  <p:tag name="KSO_WM_UNIT_DIAGRAM_ISNUMVISUAL" val="0"/>
  <p:tag name="KSO_WM_UNIT_DIAGRAM_ISREFERUNIT" val="0"/>
  <p:tag name="KSO_WM_UNIT_HIGHLIGHT" val="0"/>
  <p:tag name="KSO_WM_UNIT_ID" val="diagram20212645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35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#wm#"/>
  <p:tag name="KSO_WM_CHIP_FILLPROP" val="[[{&quot;text_align&quot;:&quot;lm&quot;,&quot;text_direction&quot;:&quot;horizontal&quot;,&quot;support_big_font&quot;:false,&quot;fill_id&quot;:&quot;b1ca9882ea204a398455f26abcade545&quot;,&quot;fill_align&quot;:&quot;lm&quot;,&quot;chip_types&quot;:[&quot;text&quot;,&quot;header&quot;]},{&quot;text_align&quot;:&quot;lm&quot;,&quot;text_direction&quot;:&quot;horizontal&quot;,&quot;support_big_font&quot;:false,&quot;fill_id&quot;:&quot;a5cde0e7e9ca4a5fabf022e041870535&quot;,&quot;fill_align&quot;:&quot;cm&quot;,&quot;chip_types&quot;:[&quot;text&quot;,&quot;picture&quot;,&quot;video&quot;]}]]"/>
  <p:tag name="KSO_WM_CHIP_GROUPID" val="5e6effd1605d5daf04fe5f9d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6effd1605d5daf04fe5f9e"/>
  <p:tag name="KSO_WM_SLIDE_BACKGROUND" val="[&quot;general&quot;,&quot;frame&quot;]"/>
  <p:tag name="KSO_WM_SLIDE_BACKGROUND_TYPE" val="frame"/>
  <p:tag name="KSO_WM_SLIDE_BK_DARK_LIGHT" val="2"/>
  <p:tag name="KSO_WM_SLIDE_CAN_ADD_NAVIGATION" val="1"/>
  <p:tag name="KSO_WM_SLIDE_ID" val="diagram20212645_1"/>
  <p:tag name="KSO_WM_SLIDE_INDEX" val="1"/>
  <p:tag name="KSO_WM_SLIDE_ITEM_CNT" val="0"/>
  <p:tag name="KSO_WM_SLIDE_LAYOUT" val="d_f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,{&quot;bottom&quot;:0,&quot;bottomAbs&quot;:false,&quot;left&quot;:0,&quot;leftAbs&quot;:false,&quot;right&quot;:0,&quot;rightAbs&quot;:false,&quot;top&quot;:0,&quot;topAbs&quot;:false,&quot;type&quot;:&quot;frame&quot;}],&quot;direction&quot;:1,&quot;id&quot;:&quot;2021-04-01T15:39:45&quot;,&quot;maxSize&quot;:{&quot;size1&quot;:60},&quot;minSize&quot;:{&quot;size1&quot;:48.8},&quot;normalSize&quot;:{&quot;size1&quot;:48.800104166666664},&quot;subLayout&quot;:[{&quot;id&quot;:&quot;2021-04-01T15:39:45&quot;,&quot;margin&quot;:{&quot;bottom&quot;:2.5399999618530273,&quot;left&quot;:2.5399999618530273,&quot;right&quot;:0.847000002861023,&quot;top&quot;:2.5399999618530273},&quot;type&quot;:0},{&quot;id&quot;:&quot;2021-04-01T15:39:45&quot;,&quot;margin&quot;:{&quot;bottom&quot;:4.6570000648498535,&quot;left&quot;:1.2699999809265137,&quot;right&quot;:1.6929999589920044,&quot;top&quot;:4.6570000648498535},&quot;type&quot;:0}],&quot;type&quot;:0}"/>
  <p:tag name="KSO_WM_SLIDE_POSITION" val="47*108"/>
  <p:tag name="KSO_WM_SLIDE_RATIO" val="1.777778"/>
  <p:tag name="KSO_WM_SLIDE_SIZE" val="865*324"/>
  <p:tag name="KSO_WM_SLIDE_SUBTYPE" val="picTxt"/>
  <p:tag name="KSO_WM_SLIDE_SUPPORT_FEATURE_TYPE" val="0"/>
  <p:tag name="KSO_WM_SLIDE_TYPE" val="text"/>
  <p:tag name="KSO_WM_TAG_VERSION" val="1.0"/>
  <p:tag name="KSO_WM_TEMPLATE_ASSEMBLE_GROUPID" val="60656f514054ed1e2fb807b2"/>
  <p:tag name="KSO_WM_TEMPLATE_ASSEMBLE_XID" val="60656f514054ed1e2fb807b2"/>
  <p:tag name="KSO_WM_TEMPLATE_CATEGORY" val="diagram"/>
  <p:tag name="KSO_WM_TEMPLATE_COLOR_TYPE" val="1"/>
  <p:tag name="KSO_WM_TEMPLATE_INDEX" val="20212645"/>
  <p:tag name="KSO_WM_TEMPLATE_MASTER_TYPE" val="0"/>
  <p:tag name="KSO_WM_TEMPLATE_SUBCATEGORY" val="21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自定义 34">
      <a:dk1>
        <a:srgbClr val="000000"/>
      </a:dk1>
      <a:lt1>
        <a:srgbClr val="FFFFFF"/>
      </a:lt1>
      <a:dk2>
        <a:srgbClr val="C6E4E0"/>
      </a:dk2>
      <a:lt2>
        <a:srgbClr val="E6F6F4"/>
      </a:lt2>
      <a:accent1>
        <a:srgbClr val="3C8178"/>
      </a:accent1>
      <a:accent2>
        <a:srgbClr val="007B87"/>
      </a:accent2>
      <a:accent3>
        <a:srgbClr val="007297"/>
      </a:accent3>
      <a:accent4>
        <a:srgbClr val="12659F"/>
      </a:accent4>
      <a:accent5>
        <a:srgbClr val="4F5296"/>
      </a:accent5>
      <a:accent6>
        <a:srgbClr val="783C81"/>
      </a:accent6>
      <a:hlink>
        <a:srgbClr val="658BD5"/>
      </a:hlink>
      <a:folHlink>
        <a:srgbClr val="9F69A3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遇见体（非商用）</vt:lpstr>
      <vt:lpstr>印品百变马丁（非商用）</vt:lpstr>
      <vt:lpstr>Aa吃鸡专用体 (非商业使用)</vt:lpstr>
      <vt:lpstr>Segoe UI</vt:lpstr>
      <vt:lpstr>Office Theme</vt:lpstr>
      <vt:lpstr>如何管好孩子用手机？方法都在这里了！</vt:lpstr>
      <vt:lpstr>PowerPoint Presentation</vt:lpstr>
      <vt:lpstr>观点一：判断手机成瘾可以从这四个维度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观点二：孩子使用手机要从他律走向自律</vt:lpstr>
      <vt:lpstr>PowerPoint Presentation</vt:lpstr>
      <vt:lpstr>PowerPoint Presentation</vt:lpstr>
      <vt:lpstr>观点三：手机着迷是“症状”，家长要了解“病因”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2024-08-29T05:35:06.674</cp:lastPrinted>
  <dcterms:created xsi:type="dcterms:W3CDTF">2024-08-28T21:35:06Z</dcterms:created>
  <dcterms:modified xsi:type="dcterms:W3CDTF">2024-08-28T21:35:12Z</dcterms:modified>
</cp:coreProperties>
</file>